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58" r:id="rId5"/>
    <p:sldId id="264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3016" y="-2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19A00-F4CC-4FC2-B05E-3F8C3955D1C3}" type="datetimeFigureOut">
              <a:rPr lang="en-GB" smtClean="0"/>
              <a:t>08/07/2014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AF4E8-1A87-410E-95FD-A79A0833CD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28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34A48-184F-404F-879E-6FE750AB1A4C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A4BFB-6A9F-4298-A815-54F06735A7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3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D0101-F0B9-40E3-95F1-03719731541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3BA4B7-BB25-4865-A5C9-DD7739C25726}" type="slidenum">
              <a:rPr lang="en-GB" sz="1200"/>
              <a:pPr algn="r"/>
              <a:t>3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205B67-5350-4227-9739-E11769611350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6036B-E262-46B7-8595-AFC1D917FF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268760"/>
            <a:ext cx="7929586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  <a:cs typeface="+mn-cs"/>
              </a:rPr>
              <a:t>Doing Philosophy</a:t>
            </a:r>
          </a:p>
        </p:txBody>
      </p:sp>
      <p:pic>
        <p:nvPicPr>
          <p:cNvPr id="1026" name="Picture 2" descr="https://encrypted-tbn1.google.com/images?q=tbn:ANd9GcR3lcxyRhHtnxFhRwpiXzgSuvB4AzgCcHnbZb5xpZuFEfi7DSh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149080"/>
            <a:ext cx="2476500" cy="184785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596336" y="5733256"/>
            <a:ext cx="12241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Lesson 1</a:t>
            </a:r>
            <a:endParaRPr lang="en-GB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010816"/>
            <a:ext cx="8382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is a philosophical question?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Is it: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GB" dirty="0" smtClean="0"/>
              <a:t>Something we can find the answer on by researching and looking it up on Google?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GB" dirty="0" smtClean="0"/>
              <a:t>A question that may lead to further questions and there is no right or wrong answer?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chool.discoveryeducation.com/clipart/images/thinkingcapwhoa.gif"/>
          <p:cNvPicPr>
            <a:picLocks noChangeAspect="1" noChangeArrowheads="1"/>
          </p:cNvPicPr>
          <p:nvPr/>
        </p:nvPicPr>
        <p:blipFill>
          <a:blip r:embed="rId3" cstate="print"/>
          <a:srcRect t="2779" r="3226" b="2779"/>
          <a:stretch>
            <a:fillRect/>
          </a:stretch>
        </p:blipFill>
        <p:spPr bwMode="auto">
          <a:xfrm>
            <a:off x="6948264" y="1124744"/>
            <a:ext cx="18573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67544" y="1196752"/>
            <a:ext cx="8208912" cy="4652962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GB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Today, we are aiming to</a:t>
            </a:r>
            <a:r>
              <a:rPr lang="en-GB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br>
              <a:rPr lang="en-GB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0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defRPr/>
            </a:pP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sz="2800" dirty="0" smtClean="0">
                <a:solidFill>
                  <a:srgbClr val="7030A0"/>
                </a:solidFill>
              </a:rPr>
              <a:t>take part in discussions as part of </a:t>
            </a:r>
            <a:r>
              <a:rPr lang="en-GB" sz="2800" dirty="0" smtClean="0">
                <a:solidFill>
                  <a:srgbClr val="7030A0"/>
                </a:solidFill>
              </a:rPr>
              <a:t>a</a:t>
            </a:r>
            <a:br>
              <a:rPr lang="en-GB" sz="2800" dirty="0" smtClean="0">
                <a:solidFill>
                  <a:srgbClr val="7030A0"/>
                </a:solidFill>
              </a:rPr>
            </a:br>
            <a:r>
              <a:rPr lang="en-GB" sz="2800" dirty="0" smtClean="0">
                <a:solidFill>
                  <a:srgbClr val="7030A0"/>
                </a:solidFill>
              </a:rPr>
              <a:t>  community </a:t>
            </a:r>
            <a:r>
              <a:rPr lang="en-GB" sz="2800" dirty="0" smtClean="0">
                <a:solidFill>
                  <a:srgbClr val="7030A0"/>
                </a:solidFill>
              </a:rPr>
              <a:t>of enquiry;</a:t>
            </a:r>
          </a:p>
          <a:p>
            <a:pPr marL="0" indent="0" eaLnBrk="1" hangingPunct="1">
              <a:buFontTx/>
              <a:buNone/>
              <a:defRPr/>
            </a:pPr>
            <a:endParaRPr lang="en-GB" sz="1200" dirty="0" smtClean="0">
              <a:solidFill>
                <a:srgbClr val="7030A0"/>
              </a:solidFill>
            </a:endParaRPr>
          </a:p>
          <a:p>
            <a:pPr marL="0" indent="0" eaLnBrk="1" hangingPunct="1">
              <a:defRPr/>
            </a:pPr>
            <a:r>
              <a:rPr lang="en-GB" sz="2800" dirty="0" smtClean="0">
                <a:solidFill>
                  <a:srgbClr val="7030A0"/>
                </a:solidFill>
              </a:rPr>
              <a:t> to think of our own questions and  decide</a:t>
            </a:r>
            <a:r>
              <a:rPr lang="en-GB" sz="2800" b="1" dirty="0" smtClean="0">
                <a:solidFill>
                  <a:srgbClr val="7030A0"/>
                </a:solidFill>
              </a:rPr>
              <a:t> </a:t>
            </a:r>
            <a:r>
              <a:rPr lang="en-GB" sz="2800" dirty="0" smtClean="0">
                <a:solidFill>
                  <a:srgbClr val="7030A0"/>
                </a:solidFill>
              </a:rPr>
              <a:t>for </a:t>
            </a:r>
            <a:r>
              <a:rPr lang="en-GB" sz="2800" dirty="0" smtClean="0">
                <a:solidFill>
                  <a:srgbClr val="7030A0"/>
                </a:solidFill>
              </a:rPr>
              <a:t>  </a:t>
            </a:r>
            <a:br>
              <a:rPr lang="en-GB" sz="2800" dirty="0" smtClean="0">
                <a:solidFill>
                  <a:srgbClr val="7030A0"/>
                </a:solidFill>
              </a:rPr>
            </a:br>
            <a:r>
              <a:rPr lang="en-GB" sz="2800" dirty="0" smtClean="0">
                <a:solidFill>
                  <a:srgbClr val="7030A0"/>
                </a:solidFill>
              </a:rPr>
              <a:t>  ourselves </a:t>
            </a:r>
            <a:r>
              <a:rPr lang="en-GB" sz="2800" dirty="0" smtClean="0">
                <a:solidFill>
                  <a:srgbClr val="7030A0"/>
                </a:solidFill>
              </a:rPr>
              <a:t>what we will discuss;</a:t>
            </a:r>
          </a:p>
          <a:p>
            <a:pPr marL="0" indent="0" eaLnBrk="1" hangingPunct="1">
              <a:buFontTx/>
              <a:buNone/>
              <a:defRPr/>
            </a:pPr>
            <a:endParaRPr lang="en-GB" sz="1200" dirty="0" smtClean="0">
              <a:solidFill>
                <a:srgbClr val="7030A0"/>
              </a:solidFill>
            </a:endParaRPr>
          </a:p>
          <a:p>
            <a:pPr marL="0" indent="0" eaLnBrk="1" hangingPunct="1">
              <a:defRPr/>
            </a:pPr>
            <a:r>
              <a:rPr lang="en-GB" sz="2800" dirty="0" smtClean="0">
                <a:solidFill>
                  <a:srgbClr val="7030A0"/>
                </a:solidFill>
              </a:rPr>
              <a:t> reach some conclusions and reflect on our own </a:t>
            </a:r>
            <a:r>
              <a:rPr lang="en-GB" sz="2800" dirty="0" smtClean="0">
                <a:solidFill>
                  <a:srgbClr val="7030A0"/>
                </a:solidFill>
              </a:rPr>
              <a:t/>
            </a:r>
            <a:br>
              <a:rPr lang="en-GB" sz="2800" dirty="0" smtClean="0">
                <a:solidFill>
                  <a:srgbClr val="7030A0"/>
                </a:solidFill>
              </a:rPr>
            </a:br>
            <a:r>
              <a:rPr lang="en-GB" sz="2800" dirty="0" smtClean="0">
                <a:solidFill>
                  <a:srgbClr val="7030A0"/>
                </a:solidFill>
              </a:rPr>
              <a:t>  views </a:t>
            </a:r>
            <a:r>
              <a:rPr lang="en-GB" sz="2800" dirty="0" smtClean="0">
                <a:solidFill>
                  <a:srgbClr val="7030A0"/>
                </a:solidFill>
              </a:rPr>
              <a:t>and those of others.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824" y="1268760"/>
            <a:ext cx="270561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3600" b="1" dirty="0" smtClean="0"/>
              <a:t>Rules for P4C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251520" y="2492896"/>
            <a:ext cx="85689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>
                <a:solidFill>
                  <a:srgbClr val="403152"/>
                </a:solidFill>
              </a:rPr>
              <a:t>Listen to everyone and never talk when someone </a:t>
            </a:r>
            <a:r>
              <a:rPr lang="en-GB" sz="2400" dirty="0" smtClean="0">
                <a:solidFill>
                  <a:srgbClr val="403152"/>
                </a:solidFill>
              </a:rPr>
              <a:t>else </a:t>
            </a:r>
            <a:r>
              <a:rPr lang="en-GB" sz="2400" dirty="0">
                <a:solidFill>
                  <a:srgbClr val="403152"/>
                </a:solidFill>
              </a:rPr>
              <a:t>is talking.</a:t>
            </a:r>
            <a:endParaRPr lang="en-US" sz="2400" dirty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GB" sz="2400" dirty="0" smtClean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 smtClean="0">
                <a:solidFill>
                  <a:srgbClr val="403152"/>
                </a:solidFill>
              </a:rPr>
              <a:t>Put </a:t>
            </a:r>
            <a:r>
              <a:rPr lang="en-GB" sz="2400" dirty="0">
                <a:solidFill>
                  <a:srgbClr val="403152"/>
                </a:solidFill>
              </a:rPr>
              <a:t>your </a:t>
            </a:r>
            <a:r>
              <a:rPr lang="en-GB" sz="2400" dirty="0" smtClean="0">
                <a:solidFill>
                  <a:srgbClr val="403152"/>
                </a:solidFill>
              </a:rPr>
              <a:t>thumb up in </a:t>
            </a:r>
            <a:r>
              <a:rPr lang="en-GB" sz="2400" dirty="0">
                <a:solidFill>
                  <a:srgbClr val="403152"/>
                </a:solidFill>
              </a:rPr>
              <a:t>the circle </a:t>
            </a:r>
            <a:r>
              <a:rPr lang="en-GB" sz="2400" dirty="0" smtClean="0">
                <a:solidFill>
                  <a:srgbClr val="403152"/>
                </a:solidFill>
              </a:rPr>
              <a:t>to speak</a:t>
            </a:r>
            <a:r>
              <a:rPr lang="en-GB" sz="2400" dirty="0">
                <a:solidFill>
                  <a:srgbClr val="403152"/>
                </a:solidFill>
              </a:rPr>
              <a:t>.</a:t>
            </a:r>
            <a:endParaRPr lang="en-US" sz="2400" dirty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GB" sz="2400" dirty="0" smtClean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 smtClean="0">
                <a:solidFill>
                  <a:srgbClr val="403152"/>
                </a:solidFill>
              </a:rPr>
              <a:t>Listen </a:t>
            </a:r>
            <a:r>
              <a:rPr lang="en-GB" sz="2400" dirty="0">
                <a:solidFill>
                  <a:srgbClr val="403152"/>
                </a:solidFill>
              </a:rPr>
              <a:t>to everyone’s opinion.</a:t>
            </a:r>
            <a:endParaRPr lang="en-US" sz="2400" dirty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GB" sz="2400" dirty="0" smtClean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 smtClean="0">
                <a:solidFill>
                  <a:srgbClr val="403152"/>
                </a:solidFill>
              </a:rPr>
              <a:t>Respect </a:t>
            </a:r>
            <a:r>
              <a:rPr lang="en-GB" sz="2400" dirty="0">
                <a:solidFill>
                  <a:srgbClr val="403152"/>
                </a:solidFill>
              </a:rPr>
              <a:t>and treat others the way you would like to </a:t>
            </a:r>
            <a:r>
              <a:rPr lang="en-GB" sz="2400" dirty="0" smtClean="0">
                <a:solidFill>
                  <a:srgbClr val="403152"/>
                </a:solidFill>
              </a:rPr>
              <a:t>be </a:t>
            </a:r>
            <a:r>
              <a:rPr lang="en-GB" sz="2400" dirty="0">
                <a:solidFill>
                  <a:srgbClr val="403152"/>
                </a:solidFill>
              </a:rPr>
              <a:t>treated.</a:t>
            </a:r>
            <a:endParaRPr lang="en-US" sz="2400" dirty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GB" sz="2400" dirty="0" smtClean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 smtClean="0">
                <a:solidFill>
                  <a:srgbClr val="403152"/>
                </a:solidFill>
              </a:rPr>
              <a:t>What </a:t>
            </a:r>
            <a:r>
              <a:rPr lang="en-GB" sz="2400" dirty="0">
                <a:solidFill>
                  <a:srgbClr val="403152"/>
                </a:solidFill>
              </a:rPr>
              <a:t>is discussed is to stay in the classroom.</a:t>
            </a:r>
            <a:endParaRPr lang="en-US" sz="2400" dirty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GB" sz="2400" dirty="0" smtClean="0">
              <a:solidFill>
                <a:srgbClr val="40315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GB" sz="2400" dirty="0" smtClean="0">
                <a:solidFill>
                  <a:srgbClr val="403152"/>
                </a:solidFill>
              </a:rPr>
              <a:t>Respect </a:t>
            </a:r>
            <a:r>
              <a:rPr lang="en-GB" sz="2400" dirty="0">
                <a:solidFill>
                  <a:srgbClr val="403152"/>
                </a:solidFill>
              </a:rPr>
              <a:t>all points of view</a:t>
            </a:r>
            <a:r>
              <a:rPr lang="en-GB" sz="2400" dirty="0" smtClean="0">
                <a:solidFill>
                  <a:srgbClr val="403152"/>
                </a:solidFill>
              </a:rPr>
              <a:t>.</a:t>
            </a:r>
            <a:endParaRPr lang="en-US" sz="2400" dirty="0">
              <a:solidFill>
                <a:srgbClr val="40315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83568" y="1988840"/>
            <a:ext cx="7776864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GB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 your discussion by considering whether you believe lying is acceptable or can be acceptable in certain situations.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6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Stars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824536"/>
          </a:xfrm>
        </p:spPr>
        <p:txBody>
          <a:bodyPr/>
          <a:lstStyle/>
          <a:p>
            <a:pPr algn="ctr">
              <a:buNone/>
            </a:pPr>
            <a:r>
              <a:rPr lang="en-GB" sz="2000" dirty="0" smtClean="0"/>
              <a:t>Write the colour star you feel is most appropriate on the post-it note.</a:t>
            </a:r>
            <a:endParaRPr lang="en-US" sz="2000" dirty="0" smtClean="0"/>
          </a:p>
          <a:p>
            <a:pPr eaLnBrk="1" hangingPunct="1">
              <a:buFont typeface="Arial" pitchFamily="34" charset="0"/>
              <a:buNone/>
            </a:pPr>
            <a:endParaRPr lang="en-GB" sz="2000" dirty="0" smtClean="0"/>
          </a:p>
          <a:p>
            <a:pPr eaLnBrk="1" hangingPunct="1">
              <a:buFont typeface="Arial" pitchFamily="34" charset="0"/>
              <a:buNone/>
            </a:pPr>
            <a:endParaRPr lang="en-US" sz="2000" dirty="0" smtClean="0"/>
          </a:p>
        </p:txBody>
      </p:sp>
      <p:pic>
        <p:nvPicPr>
          <p:cNvPr id="8196" name="Picture 2" descr="C:\Documents and Settings\ria\Local Settings\Temporary Internet Files\Content.IE5\86BXAF2U\MC90043161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1008236" cy="8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187450" y="2420938"/>
            <a:ext cx="7416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latin typeface="Calibri" pitchFamily="34" charset="0"/>
              </a:rPr>
              <a:t>Gold Star – I feel like the discussion went very well and that I have learnt new ideas on the topic.</a:t>
            </a:r>
          </a:p>
          <a:p>
            <a:endParaRPr lang="en-GB" sz="20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Silver Star – I feel like I contributed well to the discussion and really listened fully to people’s opinion and have developed a new way of understanding the topic.</a:t>
            </a:r>
          </a:p>
          <a:p>
            <a:endParaRPr lang="en-GB" sz="20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Blue Star – I still have mixed feelings about this topic. I have a lot more questions that I could ask on this topic.</a:t>
            </a:r>
          </a:p>
          <a:p>
            <a:endParaRPr lang="en-GB" sz="20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Red Star – My opinion has changed since having the discussion.</a:t>
            </a:r>
          </a:p>
          <a:p>
            <a:endParaRPr lang="en-GB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8198" name="AutoShape 4" descr="data:image/jpg;base64,/9j/4AAQSkZJRgABAQAAAQABAAD/2wBDAAkGBwgHBgkIBwgKCgkLDRYPDQwMDRsUFRAWIB0iIiAdHx8kKDQsJCYxJx8fLT0tMTU3Ojo6Iys/RD84QzQ5Ojf/2wBDAQoKCg0MDRoPDxo3JR8lNzc3Nzc3Nzc3Nzc3Nzc3Nzc3Nzc3Nzc3Nzc3Nzc3Nzc3Nzc3Nzc3Nzc3Nzc3Nzc3Nzf/wAARCACnAKcDASIAAhEBAxEB/8QAGwABAAIDAQEAAAAAAAAAAAAAAAUGAQMEBwL/xAA5EAACAQMCAQkGBAUFAAAAAAAAAQIDBBEFIQYSExQVMUFRcdEiMlNhkrGRocHhQmJygfAjQ1KC8f/EABYBAQEBAAAAAAAAAAAAAAAAAAABAv/EABYRAQEBAAAAAAAAAAAAAAAAAAABEf/aAAwDAQACEQMRAD8A9xAAAAAAAAAAAAMADmV3S6VOg3icYp/j/wCHSAAAAAAAAAAAAAAAAAAAAAAAAAMPsMnFq9x0fTq808S5OI+bAp2qX9Tple7ptrkzzt4J4+xdrGsri1pVU88qKZQnFSi4y3TWGWPgy5c9OdvN5lQk4FosQAIAAAAAAAAAAAAAAAAAAAAAAV3iuvtQt0/Gcv0/UsRSNZuOk6jWmnmKlyV5Lb1LBxI7OHLjo2tOnJ4jcRTX9S2f5YOM1VpuhKhcR/2aik/J7MtHpCMmq1qKrQhOLymlubTIAAAAAAAAAAAAAAAAAAAAAOa/r9GtK1Zv3YPHn3FEe/b2ln4puORbUqC25yWX5L98FYLAPmpBVKcoS7JJoyH2FRaOEbx3GmQpzft0/Ya8ME6Urhe4dvrFWg/crRU14Z7H/nzLojNVkAAAAAAAAAAH2HJqHPK3lK3m4TW6eE0/xOsw0msMCmrXr9uUVXWYvDXNrb8jPXuoZxzy+iPoSetaBC6buLV81XXh2PzRWWqlKrzFxT5usu59/kyiT681D4y+iPoOvNQ+Mvoj6EbnJgok+vNQ+Mvoj6DrzUPjL6I+hGADfd3da7nGVeXKlFYWyX2NAAQAAGabdOvCtB4qQzyZeBJdeah8ZP8A6RIwASfXmofGX0R9B15qHxl9EfQjDIVJdeah8ZfRH0HXuofGX0R9CN7iG1fW1b1ei2MVXvZbKK3UP6sfYCw3nFdxYxi7i8inL3Y8iLlLyWCx8PapPUrdVJKT/mksZKZwtwXWuq3WOtSdSrLf2vTuPRra3pW1NU6MFGKWNkZG4AAAAAe5H6rpVvqNJxqQSn/DJdqZIADz69tbjTavIvPapt4jW9TXnvbL9dW1K5pOnWipxaxuioapotfTW6ltmrbLfkJZcF8i6OEwYhOM4cuLTR9GkYABAAAAAyBgSlGMXKTSillt9iRovL2hY27r3VTm6a/FvwXzIS1tdT4uuFTUZULBSzza25a/m9Bapc6ld6xc9A0JSUM4ncxXb8o+pdOEuDLfTKSrXEeXXe7zvuTGgcPWmj0IwpQTmljlMmjIRiopKKwkZAAAAAAAAAAHzKEZpqSymfQAq2t6Aqbnd2DUGt5wfY0Qec7lw4jr81ps4J4lVkoLy7yoGoMAAIAAAfNWUoUpypxUpqLaj4tLOD6M+PkBD8NcN3fElzHUdVnJwT9mmvdivBI9SsLChY0Y0qFOMUljZFd4KrqHSbLOORNtL5PdfctiM1QAAAAAAAAAAAAAMPYyYk8ZzssdoFX4qr85d06Ke1OGX5v9kQZvva/SburW7pTbXl3fZGg1AMmDh1XVrfTKSdf2qsvcow96fovmEd5gidFpcQX053tSmlbyW1DGyXyfbn5kpCpGpnGVJPDi9mvNAfQAA3aVX6JrlCpnEa0eQ/NPb8i/J5WTzW65UaarQ96jJVF/b9snoOm3CubKlVi8qUU8kquoAEAAAAAAAAAAADg1u46Np1aS96S5EfN7HeVziuvmVC3T7Mza/JfqIK6ZNdetToUZVricadKKzKUngr3SdR4kru10qM6VrJ4lUaalP0RR0anrkuddlpMOkXecOS3jT9X8ia4V4InOor/WJurWm+U+UT3C/CFpo9CMpwU6vjgtEUlFJLZE0a6NCnRpqnTjGMUsJERrOgUr3Neg+auEtpR7/MnAwPOqiq21bmLqHN1exNL2ZeRlrDLvqOnW+oUZU69NPPf4FO1HTrrS5/6ylUtv4ai3cV8/EsqNDSknGXY1/n6lh4LuXOxlay3dCTh+BX001ldnajr4duOi644dkLiGd/8AktmKq8gAgAAAAAAAAAADDPPOK9Yo21zXuarc/a5FOnHtljb+3fuehTWYsrFXhWjd6jGvcJOnD3YtAUjSdB1Tii5hcak+btYPMKS2S9X8z0/SNHtdLoRp29OKwsZwdlvb07emqdKKUUsI2jQAAAAAD4q0oVoOFSKlFrDTPsAVDVuHqlq5XGmrMM5nRf3XgyCdxzdWjcRbU6FRcpNYaT2eT0trPaQms6BRvW6lJKnVaxlLt8wJe3qKrRhNb5RtOPS6M7e0hRnu4rGTsAAAAAAAAAAAAAAAAAAAAAAAAAAAAAAAAAAAD//Z"/>
          <p:cNvSpPr>
            <a:spLocks noChangeAspect="1" noChangeArrowheads="1"/>
          </p:cNvSpPr>
          <p:nvPr/>
        </p:nvSpPr>
        <p:spPr bwMode="auto">
          <a:xfrm>
            <a:off x="155575" y="-609600"/>
            <a:ext cx="12763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8199" name="Picture 6" descr="http://www.wheatleyidol.com/Silver%20St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56992"/>
            <a:ext cx="11160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http://www.pennsylvaniacar.org/bluesta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365104"/>
            <a:ext cx="11144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0" descr="http://redstarstudios.files.wordpress.com/2010/05/red-st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29200"/>
            <a:ext cx="1296144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268760"/>
            <a:ext cx="7929586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  <a:cs typeface="+mn-cs"/>
              </a:rPr>
              <a:t>Doing Philosophy</a:t>
            </a:r>
          </a:p>
        </p:txBody>
      </p:sp>
      <p:pic>
        <p:nvPicPr>
          <p:cNvPr id="1026" name="Picture 2" descr="https://encrypted-tbn1.google.com/images?q=tbn:ANd9GcR3lcxyRhHtnxFhRwpiXzgSuvB4AzgCcHnbZb5xpZuFEfi7DSh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149080"/>
            <a:ext cx="2476500" cy="184785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596336" y="5733256"/>
            <a:ext cx="12241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Lesson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61488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67544" y="1556792"/>
            <a:ext cx="813690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GB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Consider your findings from last lesson and consider whether you think Dylan Thomas is a potential figure that children could look up to.  Consider biographical information that you know about his life.</a:t>
            </a:r>
            <a:endParaRPr lang="en-GB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639010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3</TotalTime>
  <Words>278</Words>
  <Application>Microsoft Macintosh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DYLANTEST</vt:lpstr>
      <vt:lpstr>PowerPoint Presentation</vt:lpstr>
      <vt:lpstr>What is a philosophical question?</vt:lpstr>
      <vt:lpstr>PowerPoint Presentation</vt:lpstr>
      <vt:lpstr>PowerPoint Presentation</vt:lpstr>
      <vt:lpstr>PowerPoint Presentation</vt:lpstr>
      <vt:lpstr>Stars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</dc:creator>
  <cp:lastModifiedBy>Matt Barry</cp:lastModifiedBy>
  <cp:revision>17</cp:revision>
  <dcterms:created xsi:type="dcterms:W3CDTF">2012-05-20T10:29:07Z</dcterms:created>
  <dcterms:modified xsi:type="dcterms:W3CDTF">2014-07-08T14:52:43Z</dcterms:modified>
</cp:coreProperties>
</file>