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7" r:id="rId9"/>
    <p:sldId id="271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040" y="-13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55022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7914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148462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9204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60132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232928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4046835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5486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106902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73209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25AB057-8001-4E87-B9B4-0DC2678B5610}" type="datetimeFigureOut">
              <a:rPr lang="cy-GB" smtClean="0"/>
              <a:pPr/>
              <a:t>08/07/2014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3F15C3E-3D6D-455C-93A6-4522C42359B3}" type="slidenum">
              <a:rPr lang="cy-GB" smtClean="0"/>
              <a:pPr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887092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82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://www.youtube.com/watch?v=TRUpdzCF-H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hyperlink" Target="http://www.offtheleash.c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2108448"/>
            <a:ext cx="7772400" cy="1470025"/>
          </a:xfrm>
        </p:spPr>
        <p:txBody>
          <a:bodyPr/>
          <a:lstStyle/>
          <a:p>
            <a:pPr algn="ctr"/>
            <a:r>
              <a:rPr lang="en-GB" dirty="0" smtClean="0"/>
              <a:t>Under Milk Wood</a:t>
            </a:r>
            <a:endParaRPr lang="cy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344" y="3116560"/>
            <a:ext cx="6400800" cy="1752600"/>
          </a:xfrm>
        </p:spPr>
        <p:txBody>
          <a:bodyPr/>
          <a:lstStyle/>
          <a:p>
            <a:r>
              <a:rPr lang="en-GB" dirty="0" smtClean="0"/>
              <a:t>A ‘play for voices’ by Dylan Thomas</a:t>
            </a:r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382000" cy="762000"/>
          </a:xfrm>
        </p:spPr>
        <p:txBody>
          <a:bodyPr/>
          <a:lstStyle/>
          <a:p>
            <a:r>
              <a:rPr lang="en-GB" dirty="0" smtClean="0"/>
              <a:t>The Town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97363"/>
          </a:xfrm>
        </p:spPr>
        <p:txBody>
          <a:bodyPr/>
          <a:lstStyle/>
          <a:p>
            <a:r>
              <a:rPr lang="en-GB" dirty="0" smtClean="0"/>
              <a:t>Set in a fictional seaside town called ‘</a:t>
            </a:r>
            <a:r>
              <a:rPr lang="en-GB" dirty="0" err="1" smtClean="0"/>
              <a:t>Llareggub</a:t>
            </a:r>
            <a:r>
              <a:rPr lang="en-GB" dirty="0" smtClean="0"/>
              <a:t>’ (read it backwards to get the joke!)</a:t>
            </a:r>
          </a:p>
          <a:p>
            <a:r>
              <a:rPr lang="en-GB" dirty="0" smtClean="0"/>
              <a:t>Many believe that the location is based on the village of </a:t>
            </a:r>
            <a:r>
              <a:rPr lang="en-GB" dirty="0" err="1" smtClean="0"/>
              <a:t>Laugharne</a:t>
            </a:r>
            <a:r>
              <a:rPr lang="en-GB" dirty="0" smtClean="0"/>
              <a:t>, in Carmarthenshire and New Quay, Ceredigion where Dylan spent much time.</a:t>
            </a:r>
            <a:endParaRPr lang="cy-GB" dirty="0"/>
          </a:p>
        </p:txBody>
      </p:sp>
      <p:pic>
        <p:nvPicPr>
          <p:cNvPr id="35842" name="Picture 2" descr="http://ts3.mm.bing.net/th?id=H.4819379715639170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233432" cy="1675074"/>
          </a:xfrm>
          <a:prstGeom prst="rect">
            <a:avLst/>
          </a:prstGeom>
          <a:noFill/>
        </p:spPr>
      </p:pic>
      <p:pic>
        <p:nvPicPr>
          <p:cNvPr id="35846" name="Picture 6" descr="The Corner of Wogan Stre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581128"/>
            <a:ext cx="2534387" cy="16909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11560" y="5517232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Left: Photo of </a:t>
            </a:r>
            <a:r>
              <a:rPr lang="en-GB" sz="1000" dirty="0" err="1" smtClean="0"/>
              <a:t>Laugharne</a:t>
            </a:r>
            <a:r>
              <a:rPr lang="en-GB" sz="1000" dirty="0" smtClean="0"/>
              <a:t> by Stuart Logan.</a:t>
            </a:r>
          </a:p>
          <a:p>
            <a:r>
              <a:rPr lang="en-GB" sz="1000" dirty="0" smtClean="0"/>
              <a:t>Right: Photo of New Quay by Ruth Jowett.</a:t>
            </a:r>
          </a:p>
          <a:p>
            <a:r>
              <a:rPr lang="en-GB" sz="1000" dirty="0" smtClean="0"/>
              <a:t>www.geograph.org.uk</a:t>
            </a:r>
            <a:endParaRPr lang="cy-GB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0816"/>
            <a:ext cx="8382000" cy="762000"/>
          </a:xfrm>
        </p:spPr>
        <p:txBody>
          <a:bodyPr/>
          <a:lstStyle/>
          <a:p>
            <a:r>
              <a:rPr lang="en-GB" dirty="0" smtClean="0"/>
              <a:t>The Characters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“...the farmers, the fishers, the tradesmen and pensioners, cobbler, school-teacher, postman and publican, the undertaker and the fancy woman, drunkard, dressmaker, preacher, policeman, the webfoot </a:t>
            </a:r>
            <a:r>
              <a:rPr lang="en-GB" dirty="0" err="1" smtClean="0"/>
              <a:t>cocklewomen</a:t>
            </a:r>
            <a:r>
              <a:rPr lang="en-GB" dirty="0" smtClean="0"/>
              <a:t> and the tidy wives...” – the play shows us the town waking in the morning and the variety of characters who live and have lived in </a:t>
            </a:r>
            <a:r>
              <a:rPr lang="en-GB" dirty="0" err="1" smtClean="0"/>
              <a:t>Llareggub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Blind Captain Cat is the central character who sees his dead friends in his dreams.</a:t>
            </a:r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856" y="1628800"/>
            <a:ext cx="8229600" cy="4297363"/>
          </a:xfrm>
        </p:spPr>
        <p:txBody>
          <a:bodyPr/>
          <a:lstStyle/>
          <a:p>
            <a:r>
              <a:rPr lang="en-GB" dirty="0" smtClean="0"/>
              <a:t>The play follows the lives of the various </a:t>
            </a:r>
            <a:r>
              <a:rPr lang="en-GB" dirty="0" err="1" smtClean="0"/>
              <a:t>townfolk</a:t>
            </a:r>
            <a:r>
              <a:rPr lang="en-GB" dirty="0" smtClean="0"/>
              <a:t>, and invites the audience to listen in on their daily duties, their dreams and memories, and secrets.</a:t>
            </a:r>
          </a:p>
          <a:p>
            <a:endParaRPr lang="en-GB" dirty="0" smtClean="0"/>
          </a:p>
          <a:p>
            <a:r>
              <a:rPr lang="en-GB" dirty="0" smtClean="0"/>
              <a:t>We also get an insight into the humorous relationships they have with each other.</a:t>
            </a:r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48" y="1600200"/>
            <a:ext cx="8153400" cy="3484984"/>
          </a:xfrm>
        </p:spPr>
        <p:txBody>
          <a:bodyPr/>
          <a:lstStyle/>
          <a:p>
            <a:r>
              <a:rPr lang="en-GB" dirty="0" smtClean="0"/>
              <a:t>There are several famous recordings of the play, and it has also been made into a film.</a:t>
            </a:r>
          </a:p>
          <a:p>
            <a:r>
              <a:rPr lang="en-GB" dirty="0" smtClean="0"/>
              <a:t>Richard Burton and Anthony Hopkins have performed it.</a:t>
            </a:r>
          </a:p>
          <a:p>
            <a:r>
              <a:rPr lang="en-GB" dirty="0" smtClean="0"/>
              <a:t>‘Under Milk Wood’ inspires new art all the time.</a:t>
            </a:r>
            <a:endParaRPr lang="cy-GB" dirty="0"/>
          </a:p>
        </p:txBody>
      </p:sp>
      <p:sp>
        <p:nvSpPr>
          <p:cNvPr id="4" name="Rectangle 3"/>
          <p:cNvSpPr/>
          <p:nvPr/>
        </p:nvSpPr>
        <p:spPr>
          <a:xfrm>
            <a:off x="1368152" y="4653136"/>
            <a:ext cx="60841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y-GB" dirty="0" smtClean="0">
                <a:hlinkClick r:id="rId3"/>
              </a:rPr>
              <a:t>Here’s work in progress on the internet</a:t>
            </a:r>
            <a:endParaRPr lang="cy-GB" dirty="0" smtClean="0"/>
          </a:p>
          <a:p>
            <a:pPr algn="ctr"/>
            <a:endParaRPr lang="cy-GB" dirty="0" smtClean="0"/>
          </a:p>
          <a:p>
            <a:pPr algn="ctr"/>
            <a:r>
              <a:rPr lang="en-GB" dirty="0" smtClean="0"/>
              <a:t>Animation by </a:t>
            </a:r>
            <a:r>
              <a:rPr lang="en-GB" dirty="0" err="1" smtClean="0"/>
              <a:t>Youtuber</a:t>
            </a:r>
            <a:r>
              <a:rPr lang="en-GB" dirty="0" smtClean="0"/>
              <a:t> Jessica </a:t>
            </a:r>
            <a:r>
              <a:rPr lang="en-GB" dirty="0" err="1" smtClean="0"/>
              <a:t>xyl</a:t>
            </a:r>
            <a:endParaRPr lang="en-GB" dirty="0" smtClean="0"/>
          </a:p>
          <a:p>
            <a:pPr algn="ctr"/>
            <a:r>
              <a:rPr lang="en-GB" dirty="0" smtClean="0"/>
              <a:t>Voice of Anthony Hopkins</a:t>
            </a:r>
            <a:endParaRPr lang="cy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8848"/>
            <a:ext cx="8382000" cy="762000"/>
          </a:xfrm>
        </p:spPr>
        <p:txBody>
          <a:bodyPr/>
          <a:lstStyle/>
          <a:p>
            <a:r>
              <a:rPr lang="en-GB" dirty="0" smtClean="0"/>
              <a:t>UNDER MILK WOOD</a:t>
            </a:r>
            <a:endParaRPr lang="cy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297363"/>
          </a:xfrm>
        </p:spPr>
        <p:txBody>
          <a:bodyPr/>
          <a:lstStyle/>
          <a:p>
            <a:r>
              <a:rPr lang="en-GB" dirty="0" smtClean="0"/>
              <a:t>The poet, Dylan Thomas finished writing the play on his last visit to New York, in 1953, having worked on it for several years.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First performed on the BBC in January 1954.</a:t>
            </a:r>
          </a:p>
          <a:p>
            <a:endParaRPr lang="cy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1418853"/>
            <a:ext cx="7772400" cy="1362075"/>
          </a:xfrm>
        </p:spPr>
        <p:txBody>
          <a:bodyPr/>
          <a:lstStyle/>
          <a:p>
            <a:r>
              <a:rPr lang="en-GB" dirty="0" smtClean="0"/>
              <a:t>Task</a:t>
            </a:r>
            <a:endParaRPr lang="cy-GB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7920880" cy="324036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Look at the following posters for Under Milk Wood.</a:t>
            </a:r>
          </a:p>
          <a:p>
            <a:r>
              <a:rPr lang="en-GB" sz="2400" dirty="0" smtClean="0">
                <a:solidFill>
                  <a:srgbClr val="000000"/>
                </a:solidFill>
              </a:rPr>
              <a:t>Based on the image, what do you think the play might contain or be about?</a:t>
            </a:r>
          </a:p>
          <a:p>
            <a:endParaRPr lang="en-GB" sz="2400" dirty="0" smtClean="0">
              <a:solidFill>
                <a:srgbClr val="000000"/>
              </a:solidFill>
            </a:endParaRPr>
          </a:p>
          <a:p>
            <a:r>
              <a:rPr lang="en-GB" sz="2400" dirty="0" smtClean="0">
                <a:solidFill>
                  <a:srgbClr val="000000"/>
                </a:solidFill>
              </a:rPr>
              <a:t>Look carefully at the setting, time and characters.</a:t>
            </a:r>
            <a:endParaRPr lang="cy-GB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milywallis.com/wp-content/uploads/2011/09/Under-Milk-Wood-Illustrat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4608512" cy="652532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6012160" y="2998693"/>
            <a:ext cx="2234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Credit: Emily Wallis</a:t>
            </a:r>
          </a:p>
          <a:p>
            <a:pPr algn="ctr"/>
            <a:r>
              <a:rPr lang="en-US" u="sng" dirty="0" err="1" smtClean="0">
                <a:solidFill>
                  <a:schemeClr val="bg1"/>
                </a:solidFill>
              </a:rPr>
              <a:t>www.emilywallis.com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s.filmaffinity.com/Under_Milk_Wood-129554232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028" y="260648"/>
            <a:ext cx="4451945" cy="63448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movie-roulette.com/posters_new/under-milk-wood.jpg"/>
          <p:cNvPicPr>
            <a:picLocks noChangeAspect="1" noChangeArrowheads="1"/>
          </p:cNvPicPr>
          <p:nvPr/>
        </p:nvPicPr>
        <p:blipFill>
          <a:blip r:embed="rId2" cstate="print"/>
          <a:srcRect l="6452" t="3797" r="4839" b="3898"/>
          <a:stretch>
            <a:fillRect/>
          </a:stretch>
        </p:blipFill>
        <p:spPr bwMode="auto">
          <a:xfrm>
            <a:off x="2591780" y="260648"/>
            <a:ext cx="3960440" cy="633670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300" y="0"/>
            <a:ext cx="48482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7" y="0"/>
            <a:ext cx="447122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8144" y="2998693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Credit - </a:t>
            </a:r>
            <a:r>
              <a:rPr lang="en-GB" b="1" dirty="0">
                <a:solidFill>
                  <a:srgbClr val="FFFFFF"/>
                </a:solidFill>
              </a:rPr>
              <a:t>Poster Design by Simon J. Webb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b="1" dirty="0">
                <a:solidFill>
                  <a:srgbClr val="FFFFFF"/>
                </a:solidFill>
              </a:rPr>
              <a:t>for Off The Leash Creative Ltd</a:t>
            </a:r>
            <a:endParaRPr lang="en-GB" dirty="0">
              <a:solidFill>
                <a:srgbClr val="FFFFFF"/>
              </a:solidFill>
            </a:endParaRPr>
          </a:p>
          <a:p>
            <a:r>
              <a:rPr lang="en-GB" u="sng" dirty="0">
                <a:solidFill>
                  <a:srgbClr val="FFFFFF"/>
                </a:solidFill>
                <a:hlinkClick r:id="rId3"/>
              </a:rPr>
              <a:t>www.offtheleash.ca</a:t>
            </a:r>
            <a:endParaRPr lang="en-GB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9" y="-21013"/>
            <a:ext cx="4880376" cy="68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4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YLAN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DYLANTEST.thmx</Template>
  <TotalTime>485</TotalTime>
  <Words>373</Words>
  <Application>Microsoft Macintosh PowerPoint</Application>
  <PresentationFormat>On-screen Show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DYLANTEST</vt:lpstr>
      <vt:lpstr>Under Milk Wood</vt:lpstr>
      <vt:lpstr>UNDER MILK WOOD</vt:lpstr>
      <vt:lpstr>Task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Town</vt:lpstr>
      <vt:lpstr>The Characters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Mei</dc:creator>
  <cp:lastModifiedBy>Matt Barry</cp:lastModifiedBy>
  <cp:revision>35</cp:revision>
  <dcterms:created xsi:type="dcterms:W3CDTF">2014-01-25T13:12:35Z</dcterms:created>
  <dcterms:modified xsi:type="dcterms:W3CDTF">2014-07-08T15:29:53Z</dcterms:modified>
</cp:coreProperties>
</file>