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 id="258" r:id="rId4"/>
    <p:sldId id="261" r:id="rId5"/>
    <p:sldId id="266" r:id="rId6"/>
    <p:sldId id="262" r:id="rId7"/>
    <p:sldId id="267" r:id="rId8"/>
    <p:sldId id="269" r:id="rId9"/>
    <p:sldId id="263" r:id="rId10"/>
    <p:sldId id="264" r:id="rId11"/>
    <p:sldId id="268" r:id="rId12"/>
    <p:sldId id="272" r:id="rId13"/>
    <p:sldId id="27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7" d="100"/>
          <a:sy n="107" d="100"/>
        </p:scale>
        <p:origin x="-2040" y="-7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57CE2ED-9116-8845-B755-3DAEF9040447}" type="datetimeFigureOut">
              <a:rPr lang="en-US" smtClean="0"/>
              <a:pPr/>
              <a:t>08/07/2014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6DFF1FB-C6B7-AB48-9667-203972B4CCE9}" type="slidenum">
              <a:rPr lang="en-US" smtClean="0"/>
              <a:pPr/>
              <a:t>‹#›</a:t>
            </a:fld>
            <a:endParaRPr lang="en-US"/>
          </a:p>
        </p:txBody>
      </p:sp>
    </p:spTree>
    <p:extLst>
      <p:ext uri="{BB962C8B-B14F-4D97-AF65-F5344CB8AC3E}">
        <p14:creationId xmlns:p14="http://schemas.microsoft.com/office/powerpoint/2010/main" val="295502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57CE2ED-9116-8845-B755-3DAEF9040447}" type="datetimeFigureOut">
              <a:rPr lang="en-US" smtClean="0"/>
              <a:pPr/>
              <a:t>08/07/2014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6DFF1FB-C6B7-AB48-9667-203972B4CCE9}" type="slidenum">
              <a:rPr lang="en-US" smtClean="0"/>
              <a:pPr/>
              <a:t>‹#›</a:t>
            </a:fld>
            <a:endParaRPr lang="en-US"/>
          </a:p>
        </p:txBody>
      </p:sp>
    </p:spTree>
    <p:extLst>
      <p:ext uri="{BB962C8B-B14F-4D97-AF65-F5344CB8AC3E}">
        <p14:creationId xmlns:p14="http://schemas.microsoft.com/office/powerpoint/2010/main" val="2979149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57CE2ED-9116-8845-B755-3DAEF9040447}" type="datetimeFigureOut">
              <a:rPr lang="en-US" smtClean="0"/>
              <a:pPr/>
              <a:t>08/07/2014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6DFF1FB-C6B7-AB48-9667-203972B4CCE9}" type="slidenum">
              <a:rPr lang="en-US" smtClean="0"/>
              <a:pPr/>
              <a:t>‹#›</a:t>
            </a:fld>
            <a:endParaRPr lang="en-US"/>
          </a:p>
        </p:txBody>
      </p:sp>
    </p:spTree>
    <p:extLst>
      <p:ext uri="{BB962C8B-B14F-4D97-AF65-F5344CB8AC3E}">
        <p14:creationId xmlns:p14="http://schemas.microsoft.com/office/powerpoint/2010/main" val="2148462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57CE2ED-9116-8845-B755-3DAEF9040447}" type="datetimeFigureOut">
              <a:rPr lang="en-US" smtClean="0"/>
              <a:pPr/>
              <a:t>08/07/2014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6DFF1FB-C6B7-AB48-9667-203972B4CCE9}" type="slidenum">
              <a:rPr lang="en-US" smtClean="0"/>
              <a:pPr/>
              <a:t>‹#›</a:t>
            </a:fld>
            <a:endParaRPr lang="en-US"/>
          </a:p>
        </p:txBody>
      </p:sp>
    </p:spTree>
    <p:extLst>
      <p:ext uri="{BB962C8B-B14F-4D97-AF65-F5344CB8AC3E}">
        <p14:creationId xmlns:p14="http://schemas.microsoft.com/office/powerpoint/2010/main" val="1392047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57CE2ED-9116-8845-B755-3DAEF9040447}" type="datetimeFigureOut">
              <a:rPr lang="en-US" smtClean="0"/>
              <a:pPr/>
              <a:t>08/07/2014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6DFF1FB-C6B7-AB48-9667-203972B4CCE9}" type="slidenum">
              <a:rPr lang="en-US" smtClean="0"/>
              <a:pPr/>
              <a:t>‹#›</a:t>
            </a:fld>
            <a:endParaRPr lang="en-US"/>
          </a:p>
        </p:txBody>
      </p:sp>
    </p:spTree>
    <p:extLst>
      <p:ext uri="{BB962C8B-B14F-4D97-AF65-F5344CB8AC3E}">
        <p14:creationId xmlns:p14="http://schemas.microsoft.com/office/powerpoint/2010/main" val="3360132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57CE2ED-9116-8845-B755-3DAEF9040447}" type="datetimeFigureOut">
              <a:rPr lang="en-US" smtClean="0"/>
              <a:pPr/>
              <a:t>08/07/2014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6DFF1FB-C6B7-AB48-9667-203972B4CCE9}" type="slidenum">
              <a:rPr lang="en-US" smtClean="0"/>
              <a:pPr/>
              <a:t>‹#›</a:t>
            </a:fld>
            <a:endParaRPr lang="en-US"/>
          </a:p>
        </p:txBody>
      </p:sp>
    </p:spTree>
    <p:extLst>
      <p:ext uri="{BB962C8B-B14F-4D97-AF65-F5344CB8AC3E}">
        <p14:creationId xmlns:p14="http://schemas.microsoft.com/office/powerpoint/2010/main" val="4232928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A57CE2ED-9116-8845-B755-3DAEF9040447}" type="datetimeFigureOut">
              <a:rPr lang="en-US" smtClean="0"/>
              <a:pPr/>
              <a:t>08/07/2014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F6DFF1FB-C6B7-AB48-9667-203972B4CCE9}" type="slidenum">
              <a:rPr lang="en-US" smtClean="0"/>
              <a:pPr/>
              <a:t>‹#›</a:t>
            </a:fld>
            <a:endParaRPr lang="en-US"/>
          </a:p>
        </p:txBody>
      </p:sp>
    </p:spTree>
    <p:extLst>
      <p:ext uri="{BB962C8B-B14F-4D97-AF65-F5344CB8AC3E}">
        <p14:creationId xmlns:p14="http://schemas.microsoft.com/office/powerpoint/2010/main" val="4046835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A57CE2ED-9116-8845-B755-3DAEF9040447}" type="datetimeFigureOut">
              <a:rPr lang="en-US" smtClean="0"/>
              <a:pPr/>
              <a:t>08/07/2014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F6DFF1FB-C6B7-AB48-9667-203972B4CCE9}" type="slidenum">
              <a:rPr lang="en-US" smtClean="0"/>
              <a:pPr/>
              <a:t>‹#›</a:t>
            </a:fld>
            <a:endParaRPr lang="en-US"/>
          </a:p>
        </p:txBody>
      </p:sp>
    </p:spTree>
    <p:extLst>
      <p:ext uri="{BB962C8B-B14F-4D97-AF65-F5344CB8AC3E}">
        <p14:creationId xmlns:p14="http://schemas.microsoft.com/office/powerpoint/2010/main" val="1354865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57CE2ED-9116-8845-B755-3DAEF9040447}" type="datetimeFigureOut">
              <a:rPr lang="en-US" smtClean="0"/>
              <a:pPr/>
              <a:t>08/07/2014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F6DFF1FB-C6B7-AB48-9667-203972B4CCE9}" type="slidenum">
              <a:rPr lang="en-US" smtClean="0"/>
              <a:pPr/>
              <a:t>‹#›</a:t>
            </a:fld>
            <a:endParaRPr lang="en-US"/>
          </a:p>
        </p:txBody>
      </p:sp>
    </p:spTree>
    <p:extLst>
      <p:ext uri="{BB962C8B-B14F-4D97-AF65-F5344CB8AC3E}">
        <p14:creationId xmlns:p14="http://schemas.microsoft.com/office/powerpoint/2010/main" val="3106902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57CE2ED-9116-8845-B755-3DAEF9040447}" type="datetimeFigureOut">
              <a:rPr lang="en-US" smtClean="0"/>
              <a:pPr/>
              <a:t>08/07/2014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6DFF1FB-C6B7-AB48-9667-203972B4CCE9}" type="slidenum">
              <a:rPr lang="en-US" smtClean="0"/>
              <a:pPr/>
              <a:t>‹#›</a:t>
            </a:fld>
            <a:endParaRPr lang="en-US"/>
          </a:p>
        </p:txBody>
      </p:sp>
    </p:spTree>
    <p:extLst>
      <p:ext uri="{BB962C8B-B14F-4D97-AF65-F5344CB8AC3E}">
        <p14:creationId xmlns:p14="http://schemas.microsoft.com/office/powerpoint/2010/main" val="1173209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57CE2ED-9116-8845-B755-3DAEF9040447}" type="datetimeFigureOut">
              <a:rPr lang="en-US" smtClean="0"/>
              <a:pPr/>
              <a:t>08/07/2014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6DFF1FB-C6B7-AB48-9667-203972B4CCE9}" type="slidenum">
              <a:rPr lang="en-US" smtClean="0"/>
              <a:pPr/>
              <a:t>‹#›</a:t>
            </a:fld>
            <a:endParaRPr lang="en-US"/>
          </a:p>
        </p:txBody>
      </p:sp>
    </p:spTree>
    <p:extLst>
      <p:ext uri="{BB962C8B-B14F-4D97-AF65-F5344CB8AC3E}">
        <p14:creationId xmlns:p14="http://schemas.microsoft.com/office/powerpoint/2010/main" val="18870921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4400"/>
            <a:ext cx="8382000" cy="7620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457200" y="1828800"/>
            <a:ext cx="8229600" cy="42973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extLst>
      <p:ext uri="{BB962C8B-B14F-4D97-AF65-F5344CB8AC3E}">
        <p14:creationId xmlns:p14="http://schemas.microsoft.com/office/powerpoint/2010/main" val="38062936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6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0190" y="2071075"/>
            <a:ext cx="7772400" cy="1470025"/>
          </a:xfrm>
        </p:spPr>
        <p:txBody>
          <a:bodyPr/>
          <a:lstStyle/>
          <a:p>
            <a:pPr algn="ctr"/>
            <a:r>
              <a:rPr lang="en-US" dirty="0" smtClean="0"/>
              <a:t>Dylan Thomas	</a:t>
            </a:r>
            <a:endParaRPr lang="en-US" dirty="0"/>
          </a:p>
        </p:txBody>
      </p:sp>
      <p:sp>
        <p:nvSpPr>
          <p:cNvPr id="3" name="Subtitle 2"/>
          <p:cNvSpPr>
            <a:spLocks noGrp="1"/>
          </p:cNvSpPr>
          <p:nvPr>
            <p:ph type="subTitle" idx="1"/>
          </p:nvPr>
        </p:nvSpPr>
        <p:spPr>
          <a:xfrm>
            <a:off x="429021" y="3197734"/>
            <a:ext cx="8398276" cy="1752600"/>
          </a:xfrm>
        </p:spPr>
        <p:txBody>
          <a:bodyPr/>
          <a:lstStyle/>
          <a:p>
            <a:r>
              <a:rPr lang="en-US" dirty="0" smtClean="0"/>
              <a:t>Lesson 3 – The characters of ‘Under Milk Wood’ </a:t>
            </a:r>
            <a:endParaRPr lang="en-US" dirty="0"/>
          </a:p>
        </p:txBody>
      </p:sp>
    </p:spTree>
    <p:extLst>
      <p:ext uri="{BB962C8B-B14F-4D97-AF65-F5344CB8AC3E}">
        <p14:creationId xmlns:p14="http://schemas.microsoft.com/office/powerpoint/2010/main" val="3462095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2450"/>
            <a:ext cx="8382000" cy="762000"/>
          </a:xfrm>
        </p:spPr>
        <p:txBody>
          <a:bodyPr>
            <a:normAutofit fontScale="90000"/>
          </a:bodyPr>
          <a:lstStyle/>
          <a:p>
            <a:r>
              <a:rPr lang="en-US" dirty="0" smtClean="0"/>
              <a:t>Character – What do they look like?		</a:t>
            </a:r>
            <a:endParaRPr lang="en-US" dirty="0"/>
          </a:p>
        </p:txBody>
      </p:sp>
      <p:sp>
        <p:nvSpPr>
          <p:cNvPr id="3" name="Content Placeholder 2"/>
          <p:cNvSpPr>
            <a:spLocks noGrp="1"/>
          </p:cNvSpPr>
          <p:nvPr>
            <p:ph idx="1"/>
          </p:nvPr>
        </p:nvSpPr>
        <p:spPr>
          <a:xfrm>
            <a:off x="457200" y="1923760"/>
            <a:ext cx="8229600" cy="4297363"/>
          </a:xfrm>
        </p:spPr>
        <p:txBody>
          <a:bodyPr/>
          <a:lstStyle/>
          <a:p>
            <a:r>
              <a:rPr lang="en-US" dirty="0" smtClean="0"/>
              <a:t>Think of adjectives to describe your character.</a:t>
            </a:r>
          </a:p>
          <a:p>
            <a:endParaRPr lang="en-US" dirty="0" smtClean="0"/>
          </a:p>
          <a:p>
            <a:r>
              <a:rPr lang="en-US" dirty="0" smtClean="0"/>
              <a:t>How would you describe</a:t>
            </a:r>
          </a:p>
          <a:p>
            <a:pPr lvl="1"/>
            <a:r>
              <a:rPr lang="en-US" dirty="0"/>
              <a:t>h</a:t>
            </a:r>
            <a:r>
              <a:rPr lang="en-US" dirty="0" smtClean="0"/>
              <a:t>ow they look?</a:t>
            </a:r>
          </a:p>
          <a:p>
            <a:pPr lvl="1"/>
            <a:r>
              <a:rPr lang="en-US" dirty="0" smtClean="0"/>
              <a:t>what they are wearing?</a:t>
            </a:r>
          </a:p>
          <a:p>
            <a:pPr lvl="1"/>
            <a:r>
              <a:rPr lang="en-US" dirty="0"/>
              <a:t>t</a:t>
            </a:r>
            <a:r>
              <a:rPr lang="en-US" dirty="0" smtClean="0"/>
              <a:t>heir hair?</a:t>
            </a:r>
          </a:p>
          <a:p>
            <a:pPr lvl="1"/>
            <a:endParaRPr lang="en-US" dirty="0"/>
          </a:p>
          <a:p>
            <a:pPr marL="457200" lvl="1" indent="0">
              <a:buNone/>
            </a:pPr>
            <a:r>
              <a:rPr lang="en-US" dirty="0" smtClean="0"/>
              <a:t>Try and use powerful words!</a:t>
            </a:r>
          </a:p>
          <a:p>
            <a:endParaRPr lang="en-US" dirty="0" smtClean="0"/>
          </a:p>
        </p:txBody>
      </p:sp>
      <p:sp>
        <p:nvSpPr>
          <p:cNvPr id="4" name="TextBox 3"/>
          <p:cNvSpPr txBox="1"/>
          <p:nvPr/>
        </p:nvSpPr>
        <p:spPr>
          <a:xfrm>
            <a:off x="1034727" y="3559339"/>
            <a:ext cx="2520638"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853544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110"/>
            <a:ext cx="8382000" cy="762000"/>
          </a:xfrm>
        </p:spPr>
        <p:txBody>
          <a:bodyPr>
            <a:normAutofit/>
          </a:bodyPr>
          <a:lstStyle/>
          <a:p>
            <a:r>
              <a:rPr lang="en-US" dirty="0" smtClean="0"/>
              <a:t>Character - How do they feel?		</a:t>
            </a:r>
            <a:endParaRPr lang="en-US" dirty="0"/>
          </a:p>
        </p:txBody>
      </p:sp>
      <p:sp>
        <p:nvSpPr>
          <p:cNvPr id="3" name="Content Placeholder 2"/>
          <p:cNvSpPr>
            <a:spLocks noGrp="1"/>
          </p:cNvSpPr>
          <p:nvPr>
            <p:ph idx="1"/>
          </p:nvPr>
        </p:nvSpPr>
        <p:spPr>
          <a:xfrm>
            <a:off x="540290" y="2030590"/>
            <a:ext cx="8229600" cy="4297363"/>
          </a:xfrm>
        </p:spPr>
        <p:txBody>
          <a:bodyPr/>
          <a:lstStyle/>
          <a:p>
            <a:pPr marL="0" indent="0">
              <a:buNone/>
            </a:pPr>
            <a:endParaRPr lang="en-US" dirty="0" smtClean="0"/>
          </a:p>
          <a:p>
            <a:r>
              <a:rPr lang="en-US" dirty="0" smtClean="0"/>
              <a:t>How do you think your character feels?</a:t>
            </a:r>
          </a:p>
          <a:p>
            <a:endParaRPr lang="en-US" dirty="0" smtClean="0"/>
          </a:p>
          <a:p>
            <a:r>
              <a:rPr lang="en-US" dirty="0" smtClean="0"/>
              <a:t>Why do you think they feel like this?</a:t>
            </a:r>
          </a:p>
          <a:p>
            <a:endParaRPr lang="en-US" dirty="0"/>
          </a:p>
          <a:p>
            <a:pPr marL="0" indent="0">
              <a:buNone/>
            </a:pPr>
            <a:r>
              <a:rPr lang="en-US" sz="2800" dirty="0" smtClean="0"/>
              <a:t>Again – you’ll have to make up answers for these questions!</a:t>
            </a:r>
          </a:p>
          <a:p>
            <a:endParaRPr lang="en-US" dirty="0" smtClean="0"/>
          </a:p>
        </p:txBody>
      </p:sp>
      <p:sp>
        <p:nvSpPr>
          <p:cNvPr id="4" name="TextBox 3"/>
          <p:cNvSpPr txBox="1"/>
          <p:nvPr/>
        </p:nvSpPr>
        <p:spPr>
          <a:xfrm>
            <a:off x="1034727" y="3559339"/>
            <a:ext cx="2520638"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305616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213689" y="1711196"/>
            <a:ext cx="4462949" cy="3139321"/>
          </a:xfrm>
          <a:prstGeom prst="rect">
            <a:avLst/>
          </a:prstGeom>
          <a:noFill/>
        </p:spPr>
        <p:txBody>
          <a:bodyPr wrap="square" rtlCol="0">
            <a:spAutoFit/>
          </a:bodyPr>
          <a:lstStyle/>
          <a:p>
            <a:r>
              <a:rPr lang="en-US" dirty="0" smtClean="0"/>
              <a:t>This is </a:t>
            </a:r>
            <a:r>
              <a:rPr lang="en-US" dirty="0" err="1" smtClean="0"/>
              <a:t>Eiry</a:t>
            </a:r>
            <a:r>
              <a:rPr lang="en-US" dirty="0" smtClean="0"/>
              <a:t> Matthews. She is a teacher in </a:t>
            </a:r>
            <a:r>
              <a:rPr lang="en-US" dirty="0" err="1" smtClean="0"/>
              <a:t>Aberystwyth</a:t>
            </a:r>
            <a:r>
              <a:rPr lang="en-US" dirty="0" smtClean="0"/>
              <a:t>. She has long brown hair, blue eyes and is very fit. She likes going to the beach and loves to swim in the sea. She likes eating healthy food but hates chips. </a:t>
            </a:r>
          </a:p>
          <a:p>
            <a:endParaRPr lang="en-US" dirty="0"/>
          </a:p>
          <a:p>
            <a:r>
              <a:rPr lang="en-US" dirty="0" smtClean="0"/>
              <a:t>She’s very happy now because she’s seen her son, </a:t>
            </a:r>
            <a:r>
              <a:rPr lang="en-US" dirty="0" err="1" smtClean="0"/>
              <a:t>Dafydd</a:t>
            </a:r>
            <a:r>
              <a:rPr lang="en-US" dirty="0" smtClean="0"/>
              <a:t>. He got lost when he wandered off to find crabs in the rock pools. </a:t>
            </a:r>
            <a:endParaRPr lang="en-US" dirty="0"/>
          </a:p>
          <a:p>
            <a:r>
              <a:rPr lang="en-US" dirty="0" smtClean="0"/>
              <a:t> </a:t>
            </a:r>
          </a:p>
          <a:p>
            <a:endParaRPr lang="en-US" dirty="0"/>
          </a:p>
        </p:txBody>
      </p:sp>
      <p:sp>
        <p:nvSpPr>
          <p:cNvPr id="10" name="TextBox 9"/>
          <p:cNvSpPr txBox="1"/>
          <p:nvPr/>
        </p:nvSpPr>
        <p:spPr>
          <a:xfrm>
            <a:off x="415429" y="1115798"/>
            <a:ext cx="1959303" cy="369332"/>
          </a:xfrm>
          <a:prstGeom prst="rect">
            <a:avLst/>
          </a:prstGeom>
          <a:noFill/>
        </p:spPr>
        <p:txBody>
          <a:bodyPr wrap="none" rtlCol="0">
            <a:spAutoFit/>
          </a:bodyPr>
          <a:lstStyle/>
          <a:p>
            <a:r>
              <a:rPr lang="en-US" b="1" dirty="0" smtClean="0"/>
              <a:t>Here’s an example</a:t>
            </a:r>
            <a:endParaRPr lang="en-US" b="1" dirty="0"/>
          </a:p>
        </p:txBody>
      </p:sp>
      <p:pic>
        <p:nvPicPr>
          <p:cNvPr id="2" name="Picture 1"/>
          <p:cNvPicPr>
            <a:picLocks noChangeAspect="1"/>
          </p:cNvPicPr>
          <p:nvPr/>
        </p:nvPicPr>
        <p:blipFill>
          <a:blip r:embed="rId2"/>
          <a:stretch>
            <a:fillRect/>
          </a:stretch>
        </p:blipFill>
        <p:spPr>
          <a:xfrm>
            <a:off x="486649" y="1788695"/>
            <a:ext cx="3455662" cy="3303613"/>
          </a:xfrm>
          <a:prstGeom prst="rect">
            <a:avLst/>
          </a:prstGeom>
        </p:spPr>
      </p:pic>
    </p:spTree>
    <p:extLst>
      <p:ext uri="{BB962C8B-B14F-4D97-AF65-F5344CB8AC3E}">
        <p14:creationId xmlns:p14="http://schemas.microsoft.com/office/powerpoint/2010/main" val="3290726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9850"/>
            <a:ext cx="8382000" cy="762000"/>
          </a:xfrm>
        </p:spPr>
        <p:txBody>
          <a:bodyPr>
            <a:normAutofit/>
          </a:bodyPr>
          <a:lstStyle/>
          <a:p>
            <a:r>
              <a:rPr lang="en-US" dirty="0" smtClean="0"/>
              <a:t>Character - Write a description		</a:t>
            </a:r>
            <a:endParaRPr lang="en-US" dirty="0"/>
          </a:p>
        </p:txBody>
      </p:sp>
      <p:sp>
        <p:nvSpPr>
          <p:cNvPr id="3" name="Content Placeholder 2"/>
          <p:cNvSpPr>
            <a:spLocks noGrp="1"/>
          </p:cNvSpPr>
          <p:nvPr>
            <p:ph idx="1"/>
          </p:nvPr>
        </p:nvSpPr>
        <p:spPr>
          <a:xfrm>
            <a:off x="291020" y="1983110"/>
            <a:ext cx="8229600" cy="4297363"/>
          </a:xfrm>
        </p:spPr>
        <p:txBody>
          <a:bodyPr/>
          <a:lstStyle/>
          <a:p>
            <a:pPr marL="0" indent="0">
              <a:buNone/>
            </a:pPr>
            <a:endParaRPr lang="en-US" dirty="0" smtClean="0"/>
          </a:p>
          <a:p>
            <a:r>
              <a:rPr lang="en-US" dirty="0" smtClean="0"/>
              <a:t>Using the words and ideas you have discussed, write a description of your character. </a:t>
            </a:r>
          </a:p>
          <a:p>
            <a:endParaRPr lang="en-US" dirty="0" smtClean="0"/>
          </a:p>
          <a:p>
            <a:r>
              <a:rPr lang="en-US" dirty="0" smtClean="0"/>
              <a:t>Remember to use correct punctuation when you write.</a:t>
            </a:r>
          </a:p>
          <a:p>
            <a:pPr marL="0" indent="0">
              <a:buNone/>
            </a:pPr>
            <a:endParaRPr lang="en-US" dirty="0" smtClean="0"/>
          </a:p>
        </p:txBody>
      </p:sp>
      <p:sp>
        <p:nvSpPr>
          <p:cNvPr id="4" name="TextBox 3"/>
          <p:cNvSpPr txBox="1"/>
          <p:nvPr/>
        </p:nvSpPr>
        <p:spPr>
          <a:xfrm>
            <a:off x="1034727" y="3559339"/>
            <a:ext cx="2520638"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265987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46760"/>
            <a:ext cx="8382000" cy="762000"/>
          </a:xfrm>
        </p:spPr>
        <p:txBody>
          <a:bodyPr/>
          <a:lstStyle/>
          <a:p>
            <a:r>
              <a:rPr lang="en-US" dirty="0" smtClean="0"/>
              <a:t>Under Milk Wood </a:t>
            </a:r>
            <a:endParaRPr lang="en-US" dirty="0"/>
          </a:p>
        </p:txBody>
      </p:sp>
      <p:sp>
        <p:nvSpPr>
          <p:cNvPr id="3" name="Content Placeholder 2"/>
          <p:cNvSpPr>
            <a:spLocks noGrp="1"/>
          </p:cNvSpPr>
          <p:nvPr>
            <p:ph idx="1"/>
          </p:nvPr>
        </p:nvSpPr>
        <p:spPr>
          <a:xfrm>
            <a:off x="445330" y="2220510"/>
            <a:ext cx="8229600" cy="4297363"/>
          </a:xfrm>
        </p:spPr>
        <p:txBody>
          <a:bodyPr/>
          <a:lstStyle/>
          <a:p>
            <a:r>
              <a:rPr lang="en-US" dirty="0" smtClean="0"/>
              <a:t>In this lesson we are going to learn about the characters in ‘Under Milk Wood’.</a:t>
            </a:r>
          </a:p>
          <a:p>
            <a:endParaRPr lang="en-US" dirty="0" smtClean="0"/>
          </a:p>
          <a:p>
            <a:r>
              <a:rPr lang="en-US" dirty="0" smtClean="0"/>
              <a:t>We are going to create our own characters.</a:t>
            </a:r>
          </a:p>
        </p:txBody>
      </p:sp>
    </p:spTree>
    <p:extLst>
      <p:ext uri="{BB962C8B-B14F-4D97-AF65-F5344CB8AC3E}">
        <p14:creationId xmlns:p14="http://schemas.microsoft.com/office/powerpoint/2010/main" val="1976146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810" y="1033100"/>
            <a:ext cx="8382000" cy="762000"/>
          </a:xfrm>
        </p:spPr>
        <p:txBody>
          <a:bodyPr/>
          <a:lstStyle/>
          <a:p>
            <a:r>
              <a:rPr lang="en-US" dirty="0" smtClean="0"/>
              <a:t>Under Milk Wood	</a:t>
            </a:r>
            <a:endParaRPr lang="en-US" dirty="0"/>
          </a:p>
        </p:txBody>
      </p:sp>
      <p:sp>
        <p:nvSpPr>
          <p:cNvPr id="3" name="Content Placeholder 2"/>
          <p:cNvSpPr>
            <a:spLocks noGrp="1"/>
          </p:cNvSpPr>
          <p:nvPr>
            <p:ph idx="1"/>
          </p:nvPr>
        </p:nvSpPr>
        <p:spPr>
          <a:xfrm>
            <a:off x="457200" y="1876280"/>
            <a:ext cx="8229600" cy="4297363"/>
          </a:xfrm>
        </p:spPr>
        <p:txBody>
          <a:bodyPr>
            <a:normAutofit lnSpcReduction="10000"/>
          </a:bodyPr>
          <a:lstStyle/>
          <a:p>
            <a:r>
              <a:rPr lang="en-US" dirty="0" smtClean="0"/>
              <a:t>‘Under Milk Wood’ is Dylan Thomas’ most famous work.</a:t>
            </a:r>
          </a:p>
          <a:p>
            <a:endParaRPr lang="en-US" dirty="0" smtClean="0"/>
          </a:p>
          <a:p>
            <a:r>
              <a:rPr lang="en-US" dirty="0" smtClean="0"/>
              <a:t>He described it as a dramatic poem.</a:t>
            </a:r>
          </a:p>
          <a:p>
            <a:endParaRPr lang="en-US" dirty="0" smtClean="0"/>
          </a:p>
          <a:p>
            <a:r>
              <a:rPr lang="en-US" dirty="0" smtClean="0"/>
              <a:t>It was broadcast on radio as a drama.</a:t>
            </a:r>
          </a:p>
          <a:p>
            <a:endParaRPr lang="en-US" dirty="0" smtClean="0"/>
          </a:p>
          <a:p>
            <a:r>
              <a:rPr lang="en-US" dirty="0" smtClean="0"/>
              <a:t>It describes a day in a Welsh village in the last century.</a:t>
            </a:r>
          </a:p>
        </p:txBody>
      </p:sp>
    </p:spTree>
    <p:extLst>
      <p:ext uri="{BB962C8B-B14F-4D97-AF65-F5344CB8AC3E}">
        <p14:creationId xmlns:p14="http://schemas.microsoft.com/office/powerpoint/2010/main" val="3044233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8060"/>
            <a:ext cx="8382000" cy="762000"/>
          </a:xfrm>
        </p:spPr>
        <p:txBody>
          <a:bodyPr/>
          <a:lstStyle/>
          <a:p>
            <a:r>
              <a:rPr lang="en-US" dirty="0" smtClean="0"/>
              <a:t>Under Milk Wood		</a:t>
            </a:r>
            <a:endParaRPr lang="en-US" dirty="0"/>
          </a:p>
        </p:txBody>
      </p:sp>
      <p:sp>
        <p:nvSpPr>
          <p:cNvPr id="3" name="Content Placeholder 2"/>
          <p:cNvSpPr>
            <a:spLocks noGrp="1"/>
          </p:cNvSpPr>
          <p:nvPr>
            <p:ph idx="1"/>
          </p:nvPr>
        </p:nvSpPr>
        <p:spPr>
          <a:xfrm>
            <a:off x="421590" y="2101810"/>
            <a:ext cx="8229600" cy="4297363"/>
          </a:xfrm>
        </p:spPr>
        <p:txBody>
          <a:bodyPr/>
          <a:lstStyle/>
          <a:p>
            <a:r>
              <a:rPr lang="en-US" dirty="0" smtClean="0"/>
              <a:t>There are many funny characters in ‘Under Milk Wood’. </a:t>
            </a:r>
          </a:p>
          <a:p>
            <a:endParaRPr lang="en-US" dirty="0" smtClean="0"/>
          </a:p>
          <a:p>
            <a:r>
              <a:rPr lang="en-US" dirty="0" smtClean="0"/>
              <a:t>Dylan Thomas gives them names which match their character.</a:t>
            </a:r>
          </a:p>
          <a:p>
            <a:endParaRPr lang="en-US" dirty="0" smtClean="0"/>
          </a:p>
          <a:p>
            <a:r>
              <a:rPr lang="en-US" dirty="0" smtClean="0"/>
              <a:t>Let</a:t>
            </a:r>
            <a:r>
              <a:rPr lang="fr-FR" dirty="0" smtClean="0"/>
              <a:t>’</a:t>
            </a:r>
            <a:r>
              <a:rPr lang="en-US" dirty="0" smtClean="0"/>
              <a:t>s take a look at some of them.</a:t>
            </a:r>
          </a:p>
          <a:p>
            <a:endParaRPr lang="en-US" dirty="0"/>
          </a:p>
        </p:txBody>
      </p:sp>
    </p:spTree>
    <p:extLst>
      <p:ext uri="{BB962C8B-B14F-4D97-AF65-F5344CB8AC3E}">
        <p14:creationId xmlns:p14="http://schemas.microsoft.com/office/powerpoint/2010/main" val="81486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46760"/>
            <a:ext cx="8382000" cy="762000"/>
          </a:xfrm>
        </p:spPr>
        <p:txBody>
          <a:bodyPr/>
          <a:lstStyle/>
          <a:p>
            <a:r>
              <a:rPr lang="en-US" dirty="0" err="1" smtClean="0"/>
              <a:t>Nogood</a:t>
            </a:r>
            <a:r>
              <a:rPr lang="en-US" dirty="0" smtClean="0"/>
              <a:t> </a:t>
            </a:r>
            <a:r>
              <a:rPr lang="en-US" dirty="0" err="1" smtClean="0"/>
              <a:t>Boyo</a:t>
            </a:r>
            <a:r>
              <a:rPr lang="en-US" dirty="0" smtClean="0"/>
              <a:t>			</a:t>
            </a:r>
            <a:endParaRPr lang="en-US" dirty="0"/>
          </a:p>
        </p:txBody>
      </p:sp>
      <p:sp>
        <p:nvSpPr>
          <p:cNvPr id="3" name="Content Placeholder 2"/>
          <p:cNvSpPr>
            <a:spLocks noGrp="1"/>
          </p:cNvSpPr>
          <p:nvPr>
            <p:ph idx="1"/>
          </p:nvPr>
        </p:nvSpPr>
        <p:spPr>
          <a:xfrm>
            <a:off x="457200" y="2303600"/>
            <a:ext cx="8229600" cy="4297363"/>
          </a:xfrm>
        </p:spPr>
        <p:txBody>
          <a:bodyPr>
            <a:normAutofit/>
          </a:bodyPr>
          <a:lstStyle/>
          <a:p>
            <a:r>
              <a:rPr lang="en-US" dirty="0" err="1" smtClean="0"/>
              <a:t>Nogood</a:t>
            </a:r>
            <a:r>
              <a:rPr lang="en-US" dirty="0" smtClean="0"/>
              <a:t> </a:t>
            </a:r>
            <a:r>
              <a:rPr lang="en-US" dirty="0" err="1" smtClean="0"/>
              <a:t>Boyo</a:t>
            </a:r>
            <a:r>
              <a:rPr lang="en-US" dirty="0" smtClean="0"/>
              <a:t> is a very lazy fisherman.</a:t>
            </a:r>
          </a:p>
          <a:p>
            <a:endParaRPr lang="en-US" dirty="0" smtClean="0"/>
          </a:p>
          <a:p>
            <a:r>
              <a:rPr lang="en-US" dirty="0" smtClean="0"/>
              <a:t>At night, he dreams of nothing!</a:t>
            </a:r>
          </a:p>
          <a:p>
            <a:endParaRPr lang="en-US" dirty="0" smtClean="0"/>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3161985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51800"/>
            <a:ext cx="8382000" cy="762000"/>
          </a:xfrm>
        </p:spPr>
        <p:txBody>
          <a:bodyPr/>
          <a:lstStyle/>
          <a:p>
            <a:r>
              <a:rPr lang="en-US" dirty="0" smtClean="0"/>
              <a:t>Lord Cut-Glass		</a:t>
            </a:r>
            <a:endParaRPr lang="en-US" dirty="0"/>
          </a:p>
        </p:txBody>
      </p:sp>
      <p:sp>
        <p:nvSpPr>
          <p:cNvPr id="3" name="Content Placeholder 2"/>
          <p:cNvSpPr>
            <a:spLocks noGrp="1"/>
          </p:cNvSpPr>
          <p:nvPr>
            <p:ph idx="1"/>
          </p:nvPr>
        </p:nvSpPr>
        <p:spPr>
          <a:xfrm>
            <a:off x="457200" y="2161160"/>
            <a:ext cx="8229600" cy="4297363"/>
          </a:xfrm>
        </p:spPr>
        <p:txBody>
          <a:bodyPr>
            <a:normAutofit/>
          </a:bodyPr>
          <a:lstStyle/>
          <a:p>
            <a:r>
              <a:rPr lang="en-US" dirty="0" smtClean="0"/>
              <a:t>Lord Cut-Glass has sixty six clocks in his kitchen!</a:t>
            </a:r>
          </a:p>
          <a:p>
            <a:endParaRPr lang="en-US" dirty="0" smtClean="0"/>
          </a:p>
          <a:p>
            <a:r>
              <a:rPr lang="en-US" dirty="0" smtClean="0"/>
              <a:t>There is one clock for each year he has lived.</a:t>
            </a:r>
          </a:p>
          <a:p>
            <a:endParaRPr lang="en-US" dirty="0" smtClean="0"/>
          </a:p>
          <a:p>
            <a:r>
              <a:rPr lang="en-US" dirty="0" smtClean="0"/>
              <a:t>At night, he dreams of all the clocks in his kitchen.</a:t>
            </a:r>
          </a:p>
          <a:p>
            <a:endParaRPr lang="en-US" dirty="0" smtClean="0"/>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2294288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75540"/>
            <a:ext cx="8382000" cy="762000"/>
          </a:xfrm>
        </p:spPr>
        <p:txBody>
          <a:bodyPr/>
          <a:lstStyle/>
          <a:p>
            <a:r>
              <a:rPr lang="en-US" dirty="0" smtClean="0"/>
              <a:t>Organ Morgan				</a:t>
            </a:r>
            <a:endParaRPr lang="en-US" dirty="0"/>
          </a:p>
        </p:txBody>
      </p:sp>
      <p:sp>
        <p:nvSpPr>
          <p:cNvPr id="3" name="Content Placeholder 2"/>
          <p:cNvSpPr>
            <a:spLocks noGrp="1"/>
          </p:cNvSpPr>
          <p:nvPr>
            <p:ph idx="1"/>
          </p:nvPr>
        </p:nvSpPr>
        <p:spPr>
          <a:xfrm>
            <a:off x="457200" y="2125550"/>
            <a:ext cx="8229600" cy="4297363"/>
          </a:xfrm>
        </p:spPr>
        <p:txBody>
          <a:bodyPr>
            <a:normAutofit/>
          </a:bodyPr>
          <a:lstStyle/>
          <a:p>
            <a:r>
              <a:rPr lang="en-US" dirty="0" smtClean="0"/>
              <a:t>Organ Morgan is the church organ player.</a:t>
            </a:r>
          </a:p>
          <a:p>
            <a:endParaRPr lang="en-US" dirty="0" smtClean="0"/>
          </a:p>
          <a:p>
            <a:r>
              <a:rPr lang="en-US" dirty="0" smtClean="0"/>
              <a:t>At night, he dreams of music and orchestras in the village.</a:t>
            </a:r>
          </a:p>
          <a:p>
            <a:endParaRPr lang="en-US" dirty="0" smtClean="0"/>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1276369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75540"/>
            <a:ext cx="8382000" cy="762000"/>
          </a:xfrm>
        </p:spPr>
        <p:txBody>
          <a:bodyPr/>
          <a:lstStyle/>
          <a:p>
            <a:r>
              <a:rPr lang="en-US" dirty="0" smtClean="0"/>
              <a:t>Character		</a:t>
            </a:r>
            <a:endParaRPr lang="en-US" dirty="0"/>
          </a:p>
        </p:txBody>
      </p:sp>
      <p:sp>
        <p:nvSpPr>
          <p:cNvPr id="3" name="Content Placeholder 2"/>
          <p:cNvSpPr>
            <a:spLocks noGrp="1"/>
          </p:cNvSpPr>
          <p:nvPr>
            <p:ph idx="1"/>
          </p:nvPr>
        </p:nvSpPr>
        <p:spPr>
          <a:xfrm>
            <a:off x="457200" y="2173030"/>
            <a:ext cx="8229600" cy="4297363"/>
          </a:xfrm>
        </p:spPr>
        <p:txBody>
          <a:bodyPr/>
          <a:lstStyle/>
          <a:p>
            <a:r>
              <a:rPr lang="en-US" dirty="0" smtClean="0"/>
              <a:t>Let’s create our own character!</a:t>
            </a:r>
          </a:p>
          <a:p>
            <a:endParaRPr lang="en-US" dirty="0" smtClean="0"/>
          </a:p>
          <a:p>
            <a:r>
              <a:rPr lang="en-US" dirty="0" smtClean="0"/>
              <a:t>Choose a picture of a person from a magazine or the internet. </a:t>
            </a:r>
            <a:endParaRPr lang="en-US" dirty="0"/>
          </a:p>
        </p:txBody>
      </p:sp>
    </p:spTree>
    <p:extLst>
      <p:ext uri="{BB962C8B-B14F-4D97-AF65-F5344CB8AC3E}">
        <p14:creationId xmlns:p14="http://schemas.microsoft.com/office/powerpoint/2010/main" val="1038444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110" y="1033100"/>
            <a:ext cx="8382000" cy="762000"/>
          </a:xfrm>
        </p:spPr>
        <p:txBody>
          <a:bodyPr/>
          <a:lstStyle/>
          <a:p>
            <a:r>
              <a:rPr lang="en-US" dirty="0" smtClean="0"/>
              <a:t>Character – Ask questions</a:t>
            </a:r>
            <a:endParaRPr lang="en-US" dirty="0"/>
          </a:p>
        </p:txBody>
      </p:sp>
      <p:sp>
        <p:nvSpPr>
          <p:cNvPr id="3" name="Content Placeholder 2"/>
          <p:cNvSpPr>
            <a:spLocks noGrp="1"/>
          </p:cNvSpPr>
          <p:nvPr>
            <p:ph idx="1"/>
          </p:nvPr>
        </p:nvSpPr>
        <p:spPr>
          <a:xfrm>
            <a:off x="350370" y="1923760"/>
            <a:ext cx="8229600" cy="4297363"/>
          </a:xfrm>
        </p:spPr>
        <p:txBody>
          <a:bodyPr>
            <a:normAutofit fontScale="85000" lnSpcReduction="10000"/>
          </a:bodyPr>
          <a:lstStyle/>
          <a:p>
            <a:r>
              <a:rPr lang="en-US" dirty="0" smtClean="0"/>
              <a:t>Look at the character and get your partner to ask questions about the character, </a:t>
            </a:r>
            <a:r>
              <a:rPr lang="en-US" dirty="0"/>
              <a:t>e.g. </a:t>
            </a:r>
            <a:endParaRPr lang="en-US" dirty="0" smtClean="0"/>
          </a:p>
          <a:p>
            <a:endParaRPr lang="en-US" dirty="0"/>
          </a:p>
          <a:p>
            <a:pPr lvl="1">
              <a:buFontTx/>
              <a:buChar char="•"/>
            </a:pPr>
            <a:r>
              <a:rPr lang="en-GB" sz="2000" dirty="0" smtClean="0"/>
              <a:t>How </a:t>
            </a:r>
            <a:r>
              <a:rPr lang="en-GB" sz="2000" dirty="0"/>
              <a:t>old are they</a:t>
            </a:r>
            <a:r>
              <a:rPr lang="en-GB" sz="2000" dirty="0" smtClean="0"/>
              <a:t>?</a:t>
            </a:r>
          </a:p>
          <a:p>
            <a:pPr lvl="1">
              <a:buFontTx/>
              <a:buChar char="•"/>
            </a:pPr>
            <a:r>
              <a:rPr lang="en-GB" sz="2000" dirty="0" smtClean="0"/>
              <a:t>Where do they live?</a:t>
            </a:r>
            <a:endParaRPr lang="en-GB" sz="2000" dirty="0"/>
          </a:p>
          <a:p>
            <a:pPr lvl="1">
              <a:buFontTx/>
              <a:buChar char="•"/>
            </a:pPr>
            <a:r>
              <a:rPr lang="en-GB" sz="2000" dirty="0"/>
              <a:t>What are they interested in?</a:t>
            </a:r>
          </a:p>
          <a:p>
            <a:pPr lvl="1">
              <a:buFontTx/>
              <a:buChar char="•"/>
            </a:pPr>
            <a:r>
              <a:rPr lang="en-GB" sz="2000" dirty="0"/>
              <a:t>Do they have anything they really dislike?</a:t>
            </a:r>
          </a:p>
          <a:p>
            <a:pPr lvl="1">
              <a:buFontTx/>
              <a:buChar char="•"/>
            </a:pPr>
            <a:r>
              <a:rPr lang="en-GB" sz="2000" dirty="0"/>
              <a:t>Have they a special talent?</a:t>
            </a:r>
          </a:p>
          <a:p>
            <a:pPr lvl="1">
              <a:buFontTx/>
              <a:buChar char="•"/>
            </a:pPr>
            <a:r>
              <a:rPr lang="en-GB" sz="2000" dirty="0"/>
              <a:t>Do they have a secret?</a:t>
            </a:r>
          </a:p>
          <a:p>
            <a:pPr lvl="1">
              <a:buFontTx/>
              <a:buChar char="•"/>
            </a:pPr>
            <a:r>
              <a:rPr lang="en-GB" sz="2000" dirty="0"/>
              <a:t>What are they afraid of?</a:t>
            </a:r>
          </a:p>
          <a:p>
            <a:pPr lvl="1">
              <a:buFontTx/>
              <a:buChar char="•"/>
            </a:pPr>
            <a:r>
              <a:rPr lang="en-GB" sz="2000" dirty="0"/>
              <a:t>What is their biggest wish</a:t>
            </a:r>
            <a:r>
              <a:rPr lang="en-GB" sz="2000" dirty="0" smtClean="0"/>
              <a:t>?</a:t>
            </a:r>
          </a:p>
          <a:p>
            <a:pPr lvl="1">
              <a:buFontTx/>
              <a:buChar char="•"/>
            </a:pPr>
            <a:endParaRPr lang="en-GB" sz="2000" dirty="0"/>
          </a:p>
          <a:p>
            <a:pPr>
              <a:buFontTx/>
              <a:buChar char="•"/>
            </a:pPr>
            <a:r>
              <a:rPr lang="en-GB" sz="2600" dirty="0" smtClean="0"/>
              <a:t>Y</a:t>
            </a:r>
            <a:r>
              <a:rPr lang="en-US" sz="2600" dirty="0" err="1" smtClean="0"/>
              <a:t>ou</a:t>
            </a:r>
            <a:r>
              <a:rPr lang="en-US" sz="2600" dirty="0" smtClean="0"/>
              <a:t> won’t know the answer, so you’ll have to make them up!</a:t>
            </a:r>
            <a:endParaRPr lang="en-US" sz="2600" dirty="0"/>
          </a:p>
          <a:p>
            <a:pPr lvl="1">
              <a:buFontTx/>
              <a:buChar char="•"/>
            </a:pPr>
            <a:endParaRPr lang="en-GB" sz="2000" dirty="0" smtClean="0"/>
          </a:p>
          <a:p>
            <a:pPr marL="457200" lvl="1" indent="0">
              <a:buNone/>
            </a:pPr>
            <a:endParaRPr lang="en-GB" sz="2000" dirty="0"/>
          </a:p>
          <a:p>
            <a:pPr lvl="1"/>
            <a:endParaRPr lang="en-US" dirty="0"/>
          </a:p>
          <a:p>
            <a:pPr lvl="1"/>
            <a:endParaRPr lang="en-US" dirty="0" smtClean="0"/>
          </a:p>
          <a:p>
            <a:pPr marL="0" indent="0">
              <a:buNone/>
            </a:pPr>
            <a:endParaRPr lang="en-US" dirty="0" smtClean="0"/>
          </a:p>
          <a:p>
            <a:pPr lvl="1"/>
            <a:endParaRPr lang="en-US" dirty="0"/>
          </a:p>
        </p:txBody>
      </p:sp>
    </p:spTree>
    <p:extLst>
      <p:ext uri="{BB962C8B-B14F-4D97-AF65-F5344CB8AC3E}">
        <p14:creationId xmlns:p14="http://schemas.microsoft.com/office/powerpoint/2010/main" val="2528380326"/>
      </p:ext>
    </p:extLst>
  </p:cSld>
  <p:clrMapOvr>
    <a:masterClrMapping/>
  </p:clrMapOvr>
</p:sld>
</file>

<file path=ppt/theme/theme1.xml><?xml version="1.0" encoding="utf-8"?>
<a:theme xmlns:a="http://schemas.openxmlformats.org/drawingml/2006/main" name="DYLAN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DYLANTEST.thmx</Template>
  <TotalTime>113</TotalTime>
  <Words>490</Words>
  <Application>Microsoft Macintosh PowerPoint</Application>
  <PresentationFormat>On-screen Show (4:3)</PresentationFormat>
  <Paragraphs>87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DYLANTEST</vt:lpstr>
      <vt:lpstr>Dylan Thomas </vt:lpstr>
      <vt:lpstr>Under Milk Wood </vt:lpstr>
      <vt:lpstr>Under Milk Wood </vt:lpstr>
      <vt:lpstr>Under Milk Wood  </vt:lpstr>
      <vt:lpstr>Nogood Boyo   </vt:lpstr>
      <vt:lpstr>Lord Cut-Glass  </vt:lpstr>
      <vt:lpstr>Organ Morgan    </vt:lpstr>
      <vt:lpstr>Character  </vt:lpstr>
      <vt:lpstr>Character – Ask questions</vt:lpstr>
      <vt:lpstr>Character – What do they look like?  </vt:lpstr>
      <vt:lpstr>Character - How do they feel?  </vt:lpstr>
      <vt:lpstr>PowerPoint Presentation</vt:lpstr>
      <vt:lpstr>Character - Write a description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 Milk Wood</dc:title>
  <dc:creator>Aled Richards</dc:creator>
  <cp:lastModifiedBy>Matt Barry</cp:lastModifiedBy>
  <cp:revision>20</cp:revision>
  <dcterms:created xsi:type="dcterms:W3CDTF">2014-01-16T11:13:42Z</dcterms:created>
  <dcterms:modified xsi:type="dcterms:W3CDTF">2014-07-08T15:53:32Z</dcterms:modified>
</cp:coreProperties>
</file>