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2040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010" y="2082945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Dylan Thomas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656" y="3126510"/>
            <a:ext cx="8025414" cy="1752600"/>
          </a:xfrm>
        </p:spPr>
        <p:txBody>
          <a:bodyPr/>
          <a:lstStyle/>
          <a:p>
            <a:r>
              <a:rPr lang="en-US" dirty="0" smtClean="0"/>
              <a:t>Lesson 1 – The language of ‘Under Milk Wood’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95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8060"/>
            <a:ext cx="8382000" cy="762000"/>
          </a:xfrm>
        </p:spPr>
        <p:txBody>
          <a:bodyPr/>
          <a:lstStyle/>
          <a:p>
            <a:r>
              <a:rPr lang="en-US" dirty="0" smtClean="0"/>
              <a:t>Tongue-twisters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640"/>
            <a:ext cx="8229600" cy="4297363"/>
          </a:xfrm>
        </p:spPr>
        <p:txBody>
          <a:bodyPr/>
          <a:lstStyle/>
          <a:p>
            <a:r>
              <a:rPr lang="en-GB" dirty="0" smtClean="0"/>
              <a:t>In groups, have a go at making your own tongue-twisters.</a:t>
            </a:r>
          </a:p>
          <a:p>
            <a:endParaRPr lang="en-GB" dirty="0" smtClean="0"/>
          </a:p>
          <a:p>
            <a:r>
              <a:rPr lang="en-GB" dirty="0" smtClean="0"/>
              <a:t>After you finish, swap with another group to see if you can say each other’s tongue-twisters. </a:t>
            </a:r>
          </a:p>
        </p:txBody>
      </p:sp>
    </p:spTree>
    <p:extLst>
      <p:ext uri="{BB962C8B-B14F-4D97-AF65-F5344CB8AC3E}">
        <p14:creationId xmlns:p14="http://schemas.microsoft.com/office/powerpoint/2010/main" val="124880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110"/>
            <a:ext cx="8382000" cy="762000"/>
          </a:xfrm>
        </p:spPr>
        <p:txBody>
          <a:bodyPr/>
          <a:lstStyle/>
          <a:p>
            <a:r>
              <a:rPr lang="en-US" dirty="0" smtClean="0"/>
              <a:t>Under Milk Wood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4170"/>
            <a:ext cx="8229600" cy="4297363"/>
          </a:xfrm>
        </p:spPr>
        <p:txBody>
          <a:bodyPr/>
          <a:lstStyle/>
          <a:p>
            <a:r>
              <a:rPr lang="en-US" dirty="0" smtClean="0"/>
              <a:t>In this lesson we are going to learn about Dylan Thomas and his play ‘Under Milk Wood’.</a:t>
            </a:r>
          </a:p>
          <a:p>
            <a:endParaRPr lang="en-US" dirty="0" smtClean="0"/>
          </a:p>
          <a:p>
            <a:r>
              <a:rPr lang="en-US" dirty="0" smtClean="0"/>
              <a:t>We will also get the chance to play with words and create tongue-twisters.</a:t>
            </a:r>
          </a:p>
        </p:txBody>
      </p:sp>
    </p:spTree>
    <p:extLst>
      <p:ext uri="{BB962C8B-B14F-4D97-AF65-F5344CB8AC3E}">
        <p14:creationId xmlns:p14="http://schemas.microsoft.com/office/powerpoint/2010/main" val="197614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10" y="136546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Dylan Thomas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3031"/>
            <a:ext cx="8229600" cy="39045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Dylan Thomas was a poet.</a:t>
            </a:r>
          </a:p>
          <a:p>
            <a:endParaRPr lang="en-US" dirty="0" smtClean="0"/>
          </a:p>
          <a:p>
            <a:r>
              <a:rPr lang="en-US" dirty="0" smtClean="0"/>
              <a:t>He wrote about his life, friends and about Wales.</a:t>
            </a:r>
          </a:p>
          <a:p>
            <a:endParaRPr lang="en-US" dirty="0" smtClean="0"/>
          </a:p>
          <a:p>
            <a:r>
              <a:rPr lang="en-US" dirty="0" smtClean="0"/>
              <a:t>Some poems are serious, some are funny.</a:t>
            </a:r>
          </a:p>
          <a:p>
            <a:endParaRPr lang="en-US" dirty="0" smtClean="0"/>
          </a:p>
          <a:p>
            <a:r>
              <a:rPr lang="en-US" dirty="0" smtClean="0"/>
              <a:t>He was born in 1914 and his first home was in Swansea, South Wales.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6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6840"/>
            <a:ext cx="8382000" cy="762000"/>
          </a:xfrm>
        </p:spPr>
        <p:txBody>
          <a:bodyPr/>
          <a:lstStyle/>
          <a:p>
            <a:r>
              <a:rPr lang="en-US" dirty="0" smtClean="0"/>
              <a:t>Under Milk Wood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8720"/>
            <a:ext cx="8229600" cy="4297363"/>
          </a:xfrm>
        </p:spPr>
        <p:txBody>
          <a:bodyPr/>
          <a:lstStyle/>
          <a:p>
            <a:r>
              <a:rPr lang="en-US" dirty="0" smtClean="0"/>
              <a:t>‘Under Milk Wood’ is Dylan Thomas’ most famous work</a:t>
            </a:r>
          </a:p>
          <a:p>
            <a:r>
              <a:rPr lang="en-US" dirty="0" smtClean="0"/>
              <a:t>He described it as a dramatic poem.</a:t>
            </a:r>
          </a:p>
          <a:p>
            <a:r>
              <a:rPr lang="en-US" dirty="0" smtClean="0"/>
              <a:t>It was broadcast on radio as a drama.</a:t>
            </a:r>
          </a:p>
          <a:p>
            <a:r>
              <a:rPr lang="en-US" dirty="0" smtClean="0"/>
              <a:t>Listen to the opening of the work.</a:t>
            </a:r>
          </a:p>
          <a:p>
            <a:r>
              <a:rPr lang="en-US" dirty="0"/>
              <a:t>T</a:t>
            </a:r>
            <a:r>
              <a:rPr lang="en-US" dirty="0" smtClean="0"/>
              <a:t>here may be a lot of words you don’t understand - don’t worry about this, but just listen to the sound of the words.</a:t>
            </a:r>
          </a:p>
        </p:txBody>
      </p:sp>
    </p:spTree>
    <p:extLst>
      <p:ext uri="{BB962C8B-B14F-4D97-AF65-F5344CB8AC3E}">
        <p14:creationId xmlns:p14="http://schemas.microsoft.com/office/powerpoint/2010/main" val="304423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3100"/>
            <a:ext cx="8382000" cy="762000"/>
          </a:xfrm>
        </p:spPr>
        <p:txBody>
          <a:bodyPr/>
          <a:lstStyle/>
          <a:p>
            <a:r>
              <a:rPr lang="en-US" dirty="0" smtClean="0"/>
              <a:t>Under Milk Wood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35790" y="5827708"/>
            <a:ext cx="5005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=uuPO2Kvqlms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697" y="1937540"/>
            <a:ext cx="5465702" cy="375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0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8710"/>
            <a:ext cx="8382000" cy="762000"/>
          </a:xfrm>
        </p:spPr>
        <p:txBody>
          <a:bodyPr/>
          <a:lstStyle/>
          <a:p>
            <a:r>
              <a:rPr lang="en-US" dirty="0" smtClean="0"/>
              <a:t>Under Milk Wood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60" y="2053542"/>
            <a:ext cx="8229600" cy="40607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 you think that the opening sounded like a poem or a play? Why?</a:t>
            </a:r>
          </a:p>
          <a:p>
            <a:endParaRPr lang="en-US" dirty="0" smtClean="0"/>
          </a:p>
          <a:p>
            <a:r>
              <a:rPr lang="en-US" dirty="0" smtClean="0"/>
              <a:t>Dylan Thomas is describing a Welsh village. What time is it in the village?</a:t>
            </a:r>
          </a:p>
          <a:p>
            <a:endParaRPr lang="en-US" dirty="0" smtClean="0"/>
          </a:p>
          <a:p>
            <a:r>
              <a:rPr lang="en-US" dirty="0" smtClean="0"/>
              <a:t>Dylan Thomas liked playing with words. Did you hear rhyming words in the piece? What were they?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60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420" y="1223020"/>
            <a:ext cx="8382000" cy="762000"/>
          </a:xfrm>
        </p:spPr>
        <p:txBody>
          <a:bodyPr/>
          <a:lstStyle/>
          <a:p>
            <a:r>
              <a:rPr lang="en-US" dirty="0" smtClean="0"/>
              <a:t>The sounds of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60" y="2161160"/>
            <a:ext cx="8229600" cy="42973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sound of words was important to Dylan Thomas. </a:t>
            </a:r>
          </a:p>
          <a:p>
            <a:endParaRPr lang="en-US" dirty="0" smtClean="0"/>
          </a:p>
          <a:p>
            <a:r>
              <a:rPr lang="en-US" dirty="0" smtClean="0"/>
              <a:t>Do you like the sound of ‘</a:t>
            </a:r>
            <a:r>
              <a:rPr lang="en-US" dirty="0" err="1" smtClean="0"/>
              <a:t>fishingboat</a:t>
            </a:r>
            <a:r>
              <a:rPr lang="en-US" dirty="0" smtClean="0"/>
              <a:t>-bobbing sea’?</a:t>
            </a:r>
          </a:p>
          <a:p>
            <a:endParaRPr lang="en-US" dirty="0" smtClean="0"/>
          </a:p>
          <a:p>
            <a:r>
              <a:rPr lang="en-US" dirty="0" smtClean="0"/>
              <a:t>Which sound do you hear a lot of in those words?  </a:t>
            </a:r>
          </a:p>
          <a:p>
            <a:endParaRPr lang="en-US" dirty="0" smtClean="0"/>
          </a:p>
          <a:p>
            <a:r>
              <a:rPr lang="en-US" dirty="0" smtClean="0"/>
              <a:t>Can you say it quickly?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8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8710"/>
            <a:ext cx="8382000" cy="762000"/>
          </a:xfrm>
        </p:spPr>
        <p:txBody>
          <a:bodyPr/>
          <a:lstStyle/>
          <a:p>
            <a:r>
              <a:rPr lang="en-US" dirty="0" err="1" smtClean="0"/>
              <a:t>Tounge</a:t>
            </a:r>
            <a:r>
              <a:rPr lang="en-US" dirty="0"/>
              <a:t>-</a:t>
            </a:r>
            <a:r>
              <a:rPr lang="en-US" dirty="0" smtClean="0"/>
              <a:t>Twisters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0590"/>
            <a:ext cx="8229600" cy="414190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Words or sentences that are hard to say are called tongue-twisters</a:t>
            </a:r>
          </a:p>
          <a:p>
            <a:endParaRPr lang="en-US" dirty="0" smtClean="0"/>
          </a:p>
          <a:p>
            <a:r>
              <a:rPr lang="en-US" dirty="0" smtClean="0"/>
              <a:t>Can you say these?</a:t>
            </a:r>
          </a:p>
          <a:p>
            <a:pPr lvl="1"/>
            <a:r>
              <a:rPr lang="en-US" dirty="0" smtClean="0"/>
              <a:t>Red lorry, yellow lorry.</a:t>
            </a:r>
          </a:p>
          <a:p>
            <a:pPr lvl="1"/>
            <a:r>
              <a:rPr lang="en-US" dirty="0" smtClean="0"/>
              <a:t>Peter picked a peck of pickled peppers.</a:t>
            </a:r>
          </a:p>
          <a:p>
            <a:pPr lvl="1"/>
            <a:r>
              <a:rPr lang="en-US" dirty="0" smtClean="0"/>
              <a:t>She sells seashells by the sea shore.</a:t>
            </a:r>
          </a:p>
          <a:p>
            <a:pPr lvl="1"/>
            <a:r>
              <a:rPr lang="en-US" dirty="0" smtClean="0"/>
              <a:t>Freshly fried flying fish.</a:t>
            </a:r>
          </a:p>
          <a:p>
            <a:pPr lvl="1"/>
            <a:r>
              <a:rPr lang="en-US" dirty="0" smtClean="0"/>
              <a:t>Which wristwatches are Swiss wristwatches?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8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3020"/>
            <a:ext cx="8382000" cy="762000"/>
          </a:xfrm>
        </p:spPr>
        <p:txBody>
          <a:bodyPr/>
          <a:lstStyle/>
          <a:p>
            <a:r>
              <a:rPr lang="en-US" dirty="0" smtClean="0"/>
              <a:t>Tongue-twisters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0510"/>
            <a:ext cx="8229600" cy="4297363"/>
          </a:xfrm>
        </p:spPr>
        <p:txBody>
          <a:bodyPr/>
          <a:lstStyle/>
          <a:p>
            <a:r>
              <a:rPr lang="en-US" dirty="0" smtClean="0"/>
              <a:t>A lot of tongue twisters have words beginning with the same letter – this is called </a:t>
            </a:r>
            <a:r>
              <a:rPr lang="en-US" b="1" dirty="0" smtClean="0"/>
              <a:t>alliteration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Can you think of examples of alliteration?</a:t>
            </a:r>
          </a:p>
          <a:p>
            <a:pPr lvl="1"/>
            <a:r>
              <a:rPr lang="en-US" dirty="0" smtClean="0"/>
              <a:t>e.g. Gareth’s green goblin</a:t>
            </a:r>
          </a:p>
        </p:txBody>
      </p:sp>
    </p:spTree>
    <p:extLst>
      <p:ext uri="{BB962C8B-B14F-4D97-AF65-F5344CB8AC3E}">
        <p14:creationId xmlns:p14="http://schemas.microsoft.com/office/powerpoint/2010/main" val="853544081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60</TotalTime>
  <Words>401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DYLANTEST</vt:lpstr>
      <vt:lpstr>Dylan Thomas </vt:lpstr>
      <vt:lpstr>Under Milk Wood </vt:lpstr>
      <vt:lpstr>Dylan Thomas </vt:lpstr>
      <vt:lpstr>Under Milk Wood </vt:lpstr>
      <vt:lpstr>Under Milk Wood </vt:lpstr>
      <vt:lpstr>Under Milk Wood  </vt:lpstr>
      <vt:lpstr>The sounds of words</vt:lpstr>
      <vt:lpstr>Tounge-Twisters</vt:lpstr>
      <vt:lpstr>Tongue-twisters  </vt:lpstr>
      <vt:lpstr>Tongue-twisters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Milk Wood  </dc:title>
  <dc:creator>Aled Richards</dc:creator>
  <cp:lastModifiedBy>Matt Barry</cp:lastModifiedBy>
  <cp:revision>8</cp:revision>
  <dcterms:created xsi:type="dcterms:W3CDTF">2014-01-16T11:13:42Z</dcterms:created>
  <dcterms:modified xsi:type="dcterms:W3CDTF">2014-07-08T15:53:45Z</dcterms:modified>
</cp:coreProperties>
</file>