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58" r:id="rId4"/>
    <p:sldId id="261" r:id="rId5"/>
    <p:sldId id="266" r:id="rId6"/>
    <p:sldId id="262" r:id="rId7"/>
    <p:sldId id="267" r:id="rId8"/>
    <p:sldId id="269" r:id="rId9"/>
    <p:sldId id="263" r:id="rId10"/>
    <p:sldId id="264" r:id="rId11"/>
    <p:sldId id="268" r:id="rId12"/>
    <p:sldId id="271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2040" y="-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pPr/>
              <a:t>09/07/2014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2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pPr/>
              <a:t>09/07/2014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4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pPr/>
              <a:t>09/07/2014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6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pPr/>
              <a:t>09/07/2014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4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pPr/>
              <a:t>09/07/2014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3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pPr/>
              <a:t>09/07/2014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2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pPr/>
              <a:t>09/07/2014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3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pPr/>
              <a:t>09/07/2014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6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pPr/>
              <a:t>09/07/2014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0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pPr/>
              <a:t>09/07/2014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0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pPr/>
              <a:t>09/07/2014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9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9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3930" y="2130425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Dylan Thomas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6443" y="3174000"/>
            <a:ext cx="6951215" cy="1752600"/>
          </a:xfrm>
        </p:spPr>
        <p:txBody>
          <a:bodyPr/>
          <a:lstStyle/>
          <a:p>
            <a:r>
              <a:rPr lang="en-US" dirty="0" err="1" smtClean="0"/>
              <a:t>Gwers</a:t>
            </a:r>
            <a:r>
              <a:rPr lang="en-US" dirty="0" smtClean="0"/>
              <a:t> 3 – </a:t>
            </a:r>
            <a:r>
              <a:rPr lang="en-US" dirty="0" err="1" smtClean="0"/>
              <a:t>Cymeriadau</a:t>
            </a:r>
            <a:r>
              <a:rPr lang="en-US" dirty="0" smtClean="0"/>
              <a:t> ‘Dan y </a:t>
            </a:r>
            <a:r>
              <a:rPr lang="en-US" dirty="0" err="1" smtClean="0"/>
              <a:t>Wenallt</a:t>
            </a:r>
            <a:r>
              <a:rPr lang="en-US" dirty="0" smtClean="0"/>
              <a:t>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095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7410"/>
            <a:ext cx="8382000" cy="762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Cymeriad</a:t>
            </a:r>
            <a:r>
              <a:rPr lang="en-US" dirty="0" smtClean="0"/>
              <a:t> – </a:t>
            </a:r>
            <a:r>
              <a:rPr lang="en-US" dirty="0" err="1" smtClean="0"/>
              <a:t>Sut</a:t>
            </a:r>
            <a:r>
              <a:rPr lang="en-US" dirty="0" smtClean="0"/>
              <a:t> </a:t>
            </a:r>
            <a:r>
              <a:rPr lang="en-US" dirty="0" err="1" smtClean="0"/>
              <a:t>mae’n</a:t>
            </a:r>
            <a:r>
              <a:rPr lang="en-US" dirty="0" smtClean="0"/>
              <a:t> </a:t>
            </a:r>
            <a:r>
              <a:rPr lang="en-US" dirty="0" err="1" smtClean="0"/>
              <a:t>edrych</a:t>
            </a:r>
            <a:r>
              <a:rPr lang="en-US" dirty="0" smtClean="0"/>
              <a:t>?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96770"/>
            <a:ext cx="8229600" cy="4297363"/>
          </a:xfrm>
        </p:spPr>
        <p:txBody>
          <a:bodyPr/>
          <a:lstStyle/>
          <a:p>
            <a:r>
              <a:rPr lang="en-US" dirty="0" err="1" smtClean="0"/>
              <a:t>Meddyliwch</a:t>
            </a:r>
            <a:r>
              <a:rPr lang="en-US" dirty="0" smtClean="0"/>
              <a:t> am </a:t>
            </a:r>
            <a:r>
              <a:rPr lang="en-US" dirty="0" err="1" smtClean="0"/>
              <a:t>ansoddeiriau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ddisgrifio</a:t>
            </a:r>
            <a:r>
              <a:rPr lang="en-US" dirty="0" smtClean="0"/>
              <a:t> </a:t>
            </a:r>
            <a:r>
              <a:rPr lang="en-US" dirty="0" err="1" smtClean="0"/>
              <a:t>eich</a:t>
            </a:r>
            <a:r>
              <a:rPr lang="en-US" dirty="0" smtClean="0"/>
              <a:t> </a:t>
            </a:r>
            <a:r>
              <a:rPr lang="en-US" dirty="0" err="1" smtClean="0"/>
              <a:t>cymeriad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Sut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yddech</a:t>
            </a:r>
            <a:r>
              <a:rPr lang="en-US" dirty="0" smtClean="0"/>
              <a:t> </a:t>
            </a:r>
            <a:r>
              <a:rPr lang="en-US" dirty="0" err="1" smtClean="0"/>
              <a:t>chi’n</a:t>
            </a:r>
            <a:r>
              <a:rPr lang="en-US" dirty="0" smtClean="0"/>
              <a:t> </a:t>
            </a:r>
            <a:r>
              <a:rPr lang="en-US" dirty="0" err="1" smtClean="0"/>
              <a:t>disgrifio</a:t>
            </a:r>
            <a:endParaRPr lang="en-US" dirty="0" smtClean="0"/>
          </a:p>
          <a:p>
            <a:pPr lvl="1"/>
            <a:r>
              <a:rPr lang="en-US" dirty="0" err="1" smtClean="0"/>
              <a:t>ei</a:t>
            </a:r>
            <a:r>
              <a:rPr lang="en-US" dirty="0" smtClean="0"/>
              <a:t> g/</a:t>
            </a:r>
            <a:r>
              <a:rPr lang="en-US" dirty="0" err="1" smtClean="0"/>
              <a:t>olwg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/>
              <a:t>e</a:t>
            </a:r>
            <a:r>
              <a:rPr lang="en-US" dirty="0" err="1" smtClean="0"/>
              <a:t>i</a:t>
            </a:r>
            <a:r>
              <a:rPr lang="en-US" dirty="0" smtClean="0"/>
              <a:t> g/</a:t>
            </a:r>
            <a:r>
              <a:rPr lang="en-US" dirty="0" err="1" smtClean="0"/>
              <a:t>wisg</a:t>
            </a:r>
            <a:r>
              <a:rPr lang="en-US" dirty="0" smtClean="0"/>
              <a:t> ?</a:t>
            </a:r>
          </a:p>
          <a:p>
            <a:pPr lvl="1"/>
            <a:r>
              <a:rPr lang="en-US" dirty="0" err="1" smtClean="0"/>
              <a:t>ei</a:t>
            </a:r>
            <a:r>
              <a:rPr lang="en-US" dirty="0" smtClean="0"/>
              <a:t> g/</a:t>
            </a:r>
            <a:r>
              <a:rPr lang="en-US" dirty="0" err="1" smtClean="0"/>
              <a:t>wallt</a:t>
            </a:r>
            <a:r>
              <a:rPr lang="en-US" dirty="0" smtClean="0"/>
              <a:t>?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34727" y="3559339"/>
            <a:ext cx="2520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544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9200"/>
            <a:ext cx="8382000" cy="762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Cymeriad</a:t>
            </a:r>
            <a:r>
              <a:rPr lang="en-US" dirty="0" smtClean="0"/>
              <a:t> – </a:t>
            </a:r>
            <a:r>
              <a:rPr lang="en-US" dirty="0" err="1" smtClean="0"/>
              <a:t>Sut</a:t>
            </a:r>
            <a:r>
              <a:rPr lang="en-US" dirty="0" smtClean="0"/>
              <a:t> </a:t>
            </a:r>
            <a:r>
              <a:rPr lang="en-US" dirty="0" err="1" smtClean="0"/>
              <a:t>mae’n</a:t>
            </a:r>
            <a:r>
              <a:rPr lang="en-US" dirty="0" smtClean="0"/>
              <a:t> </a:t>
            </a:r>
            <a:r>
              <a:rPr lang="en-US" dirty="0" err="1" smtClean="0"/>
              <a:t>teimlo</a:t>
            </a:r>
            <a:r>
              <a:rPr lang="en-US" dirty="0" smtClean="0"/>
              <a:t>?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1730"/>
            <a:ext cx="8229600" cy="42973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Sut</a:t>
            </a:r>
            <a:r>
              <a:rPr lang="en-US" dirty="0" smtClean="0"/>
              <a:t> </a:t>
            </a:r>
            <a:r>
              <a:rPr lang="en-US" dirty="0" err="1" smtClean="0"/>
              <a:t>mae</a:t>
            </a:r>
            <a:r>
              <a:rPr lang="en-US" dirty="0" smtClean="0"/>
              <a:t> </a:t>
            </a:r>
            <a:r>
              <a:rPr lang="en-US" dirty="0" err="1" smtClean="0"/>
              <a:t>eich</a:t>
            </a:r>
            <a:r>
              <a:rPr lang="en-US" dirty="0" smtClean="0"/>
              <a:t> </a:t>
            </a:r>
            <a:r>
              <a:rPr lang="en-US" dirty="0" err="1" smtClean="0"/>
              <a:t>cymeriad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 err="1" smtClean="0"/>
              <a:t>teimlo</a:t>
            </a:r>
            <a:r>
              <a:rPr lang="en-US" dirty="0" smtClean="0"/>
              <a:t>, </a:t>
            </a:r>
            <a:r>
              <a:rPr lang="en-US" dirty="0" err="1" smtClean="0"/>
              <a:t>tybed</a:t>
            </a:r>
            <a:r>
              <a:rPr lang="en-US" dirty="0" smtClean="0"/>
              <a:t>?</a:t>
            </a:r>
          </a:p>
          <a:p>
            <a:r>
              <a:rPr lang="en-US" dirty="0" smtClean="0"/>
              <a:t>Pam </a:t>
            </a:r>
            <a:r>
              <a:rPr lang="en-US" dirty="0" err="1" smtClean="0"/>
              <a:t>mae’n</a:t>
            </a:r>
            <a:r>
              <a:rPr lang="en-US" dirty="0" smtClean="0"/>
              <a:t> </a:t>
            </a:r>
            <a:r>
              <a:rPr lang="en-US" dirty="0" err="1" smtClean="0"/>
              <a:t>teimlo</a:t>
            </a:r>
            <a:r>
              <a:rPr lang="en-US" dirty="0" smtClean="0"/>
              <a:t> </a:t>
            </a:r>
            <a:r>
              <a:rPr lang="en-US" dirty="0" err="1" smtClean="0"/>
              <a:t>fel</a:t>
            </a:r>
            <a:r>
              <a:rPr lang="en-US" dirty="0" smtClean="0"/>
              <a:t> </a:t>
            </a:r>
            <a:r>
              <a:rPr lang="en-US" dirty="0" err="1" smtClean="0"/>
              <a:t>hyn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2800" dirty="0" err="1" smtClean="0"/>
              <a:t>Eto</a:t>
            </a:r>
            <a:r>
              <a:rPr lang="en-US" sz="2800" dirty="0" smtClean="0"/>
              <a:t> – </a:t>
            </a:r>
            <a:r>
              <a:rPr lang="en-US" sz="2800" dirty="0" err="1" smtClean="0"/>
              <a:t>bydd</a:t>
            </a:r>
            <a:r>
              <a:rPr lang="en-US" sz="2800" dirty="0" smtClean="0"/>
              <a:t> </a:t>
            </a:r>
            <a:r>
              <a:rPr lang="en-US" sz="2800" dirty="0" err="1" smtClean="0"/>
              <a:t>rhaid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chi </a:t>
            </a:r>
            <a:r>
              <a:rPr lang="en-US" sz="2800" dirty="0" err="1" smtClean="0"/>
              <a:t>greu’r</a:t>
            </a:r>
            <a:r>
              <a:rPr lang="en-US" sz="2800" dirty="0" smtClean="0"/>
              <a:t> </a:t>
            </a:r>
            <a:r>
              <a:rPr lang="en-US" sz="2800" dirty="0" err="1" smtClean="0"/>
              <a:t>atebion</a:t>
            </a:r>
            <a:r>
              <a:rPr lang="en-US" sz="2800" dirty="0" smtClean="0"/>
              <a:t>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5616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71254" y="1943017"/>
            <a:ext cx="456977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Dyma</a:t>
            </a:r>
            <a:r>
              <a:rPr lang="en-US" dirty="0" smtClean="0"/>
              <a:t> </a:t>
            </a:r>
            <a:r>
              <a:rPr lang="en-US" dirty="0" err="1" smtClean="0"/>
              <a:t>Eiry</a:t>
            </a:r>
            <a:r>
              <a:rPr lang="en-US" dirty="0" smtClean="0"/>
              <a:t> Matthews. Mae </a:t>
            </a:r>
            <a:r>
              <a:rPr lang="en-US" dirty="0" err="1" smtClean="0"/>
              <a:t>hi’n</a:t>
            </a:r>
            <a:r>
              <a:rPr lang="en-US" dirty="0" smtClean="0"/>
              <a:t> </a:t>
            </a:r>
            <a:r>
              <a:rPr lang="en-US" dirty="0" err="1" smtClean="0"/>
              <a:t>athrawes</a:t>
            </a:r>
            <a:r>
              <a:rPr lang="en-US" dirty="0" smtClean="0"/>
              <a:t> </a:t>
            </a:r>
            <a:r>
              <a:rPr lang="en-US" dirty="0" err="1" smtClean="0"/>
              <a:t>sydd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 err="1" smtClean="0"/>
              <a:t>gweithio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 err="1" smtClean="0"/>
              <a:t>Aberystwyth</a:t>
            </a:r>
            <a:r>
              <a:rPr lang="en-US" dirty="0" smtClean="0"/>
              <a:t>. Mae </a:t>
            </a:r>
            <a:r>
              <a:rPr lang="en-US" dirty="0" err="1" smtClean="0"/>
              <a:t>ganddi</a:t>
            </a:r>
            <a:r>
              <a:rPr lang="en-US" dirty="0" smtClean="0"/>
              <a:t> </a:t>
            </a:r>
            <a:r>
              <a:rPr lang="en-US" dirty="0" err="1" smtClean="0"/>
              <a:t>wallt</a:t>
            </a:r>
            <a:r>
              <a:rPr lang="en-US" dirty="0" smtClean="0"/>
              <a:t> </a:t>
            </a:r>
            <a:r>
              <a:rPr lang="en-US" dirty="0" err="1" smtClean="0"/>
              <a:t>hir</a:t>
            </a:r>
            <a:r>
              <a:rPr lang="en-US" dirty="0" smtClean="0"/>
              <a:t> brown, </a:t>
            </a:r>
            <a:r>
              <a:rPr lang="en-US" dirty="0" err="1" smtClean="0"/>
              <a:t>llygaid</a:t>
            </a:r>
            <a:r>
              <a:rPr lang="en-US" dirty="0" smtClean="0"/>
              <a:t> </a:t>
            </a:r>
            <a:r>
              <a:rPr lang="en-US" dirty="0" err="1" smtClean="0"/>
              <a:t>glas</a:t>
            </a:r>
            <a:r>
              <a:rPr lang="en-US" dirty="0" smtClean="0"/>
              <a:t> a </a:t>
            </a:r>
            <a:r>
              <a:rPr lang="en-US" dirty="0" err="1" smtClean="0"/>
              <a:t>mae</a:t>
            </a:r>
            <a:r>
              <a:rPr lang="en-US" dirty="0" smtClean="0"/>
              <a:t> </a:t>
            </a:r>
            <a:r>
              <a:rPr lang="en-US" dirty="0" err="1" smtClean="0"/>
              <a:t>hi’n</a:t>
            </a:r>
            <a:r>
              <a:rPr lang="en-US" dirty="0" smtClean="0"/>
              <a:t> </a:t>
            </a:r>
            <a:r>
              <a:rPr lang="en-US" dirty="0" err="1" smtClean="0"/>
              <a:t>berson</a:t>
            </a:r>
            <a:r>
              <a:rPr lang="en-US" dirty="0" smtClean="0"/>
              <a:t> </a:t>
            </a:r>
            <a:r>
              <a:rPr lang="en-US" dirty="0" err="1" smtClean="0"/>
              <a:t>ffit</a:t>
            </a:r>
            <a:r>
              <a:rPr lang="en-US" dirty="0" smtClean="0"/>
              <a:t> </a:t>
            </a:r>
            <a:r>
              <a:rPr lang="en-US" dirty="0" err="1" smtClean="0"/>
              <a:t>iawn</a:t>
            </a:r>
            <a:r>
              <a:rPr lang="en-US" dirty="0" smtClean="0"/>
              <a:t>.  Mae </a:t>
            </a:r>
            <a:r>
              <a:rPr lang="en-US" dirty="0" err="1" smtClean="0"/>
              <a:t>hi’n</a:t>
            </a:r>
            <a:r>
              <a:rPr lang="en-US" dirty="0" smtClean="0"/>
              <a:t> </a:t>
            </a:r>
            <a:r>
              <a:rPr lang="en-US" dirty="0" err="1" smtClean="0"/>
              <a:t>hoffi</a:t>
            </a:r>
            <a:r>
              <a:rPr lang="en-US" dirty="0" smtClean="0"/>
              <a:t> </a:t>
            </a:r>
            <a:r>
              <a:rPr lang="en-US" dirty="0" err="1" smtClean="0"/>
              <a:t>mynd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 err="1" smtClean="0"/>
              <a:t>’r</a:t>
            </a:r>
            <a:r>
              <a:rPr lang="en-US" dirty="0" smtClean="0"/>
              <a:t> </a:t>
            </a:r>
            <a:r>
              <a:rPr lang="en-US" dirty="0" err="1" smtClean="0"/>
              <a:t>traeth</a:t>
            </a:r>
            <a:r>
              <a:rPr lang="en-US" dirty="0" smtClean="0"/>
              <a:t> ac </a:t>
            </a:r>
            <a:r>
              <a:rPr lang="en-US" dirty="0" err="1" smtClean="0"/>
              <a:t>wrth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bodd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 err="1" smtClean="0"/>
              <a:t>nofio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y </a:t>
            </a:r>
            <a:r>
              <a:rPr lang="en-US" dirty="0" err="1" smtClean="0"/>
              <a:t>môr</a:t>
            </a:r>
            <a:r>
              <a:rPr lang="en-US" dirty="0" smtClean="0"/>
              <a:t>. Mae </a:t>
            </a:r>
            <a:r>
              <a:rPr lang="en-US" dirty="0" err="1" smtClean="0"/>
              <a:t>hi’n</a:t>
            </a:r>
            <a:r>
              <a:rPr lang="en-US" dirty="0" smtClean="0"/>
              <a:t> </a:t>
            </a:r>
            <a:r>
              <a:rPr lang="en-US" dirty="0" err="1" smtClean="0"/>
              <a:t>hoffi</a:t>
            </a:r>
            <a:r>
              <a:rPr lang="en-US" dirty="0" smtClean="0"/>
              <a:t> </a:t>
            </a:r>
            <a:r>
              <a:rPr lang="en-US" dirty="0" err="1" smtClean="0"/>
              <a:t>bwyta’n</a:t>
            </a:r>
            <a:r>
              <a:rPr lang="en-US" dirty="0" smtClean="0"/>
              <a:t> </a:t>
            </a:r>
            <a:r>
              <a:rPr lang="en-US" dirty="0" err="1" smtClean="0"/>
              <a:t>iach</a:t>
            </a:r>
            <a:r>
              <a:rPr lang="en-US" dirty="0" smtClean="0"/>
              <a:t> a </a:t>
            </a:r>
            <a:r>
              <a:rPr lang="en-US" dirty="0" err="1"/>
              <a:t>d</a:t>
            </a:r>
            <a:r>
              <a:rPr lang="en-US" dirty="0" err="1" smtClean="0"/>
              <a:t>yw</a:t>
            </a:r>
            <a:r>
              <a:rPr lang="en-US" dirty="0" smtClean="0"/>
              <a:t> hi </a:t>
            </a:r>
            <a:r>
              <a:rPr lang="en-US" dirty="0" err="1" smtClean="0"/>
              <a:t>ddim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 err="1" smtClean="0"/>
              <a:t>hoffi</a:t>
            </a:r>
            <a:r>
              <a:rPr lang="en-US" dirty="0" smtClean="0"/>
              <a:t> </a:t>
            </a:r>
            <a:r>
              <a:rPr lang="en-US" dirty="0" err="1" smtClean="0"/>
              <a:t>sglodion</a:t>
            </a:r>
            <a:r>
              <a:rPr lang="en-US" dirty="0" smtClean="0"/>
              <a:t> o </a:t>
            </a:r>
            <a:r>
              <a:rPr lang="en-US" dirty="0" err="1" smtClean="0"/>
              <a:t>gwbl</a:t>
            </a:r>
            <a:r>
              <a:rPr lang="en-US" dirty="0" smtClean="0"/>
              <a:t>.. </a:t>
            </a:r>
          </a:p>
          <a:p>
            <a:endParaRPr lang="en-US" dirty="0"/>
          </a:p>
          <a:p>
            <a:r>
              <a:rPr lang="en-US" dirty="0" smtClean="0"/>
              <a:t>Mae </a:t>
            </a:r>
            <a:r>
              <a:rPr lang="en-US" dirty="0" err="1" smtClean="0"/>
              <a:t>hi’n</a:t>
            </a:r>
            <a:r>
              <a:rPr lang="en-US" dirty="0" smtClean="0"/>
              <a:t> </a:t>
            </a:r>
            <a:r>
              <a:rPr lang="en-US" dirty="0" err="1" smtClean="0"/>
              <a:t>hapus</a:t>
            </a:r>
            <a:r>
              <a:rPr lang="en-US" dirty="0" smtClean="0"/>
              <a:t> </a:t>
            </a:r>
            <a:r>
              <a:rPr lang="en-US" dirty="0" err="1" smtClean="0"/>
              <a:t>iawn</a:t>
            </a:r>
            <a:r>
              <a:rPr lang="en-US" dirty="0" smtClean="0"/>
              <a:t> </a:t>
            </a:r>
            <a:r>
              <a:rPr lang="en-US" dirty="0" err="1" smtClean="0"/>
              <a:t>nawr</a:t>
            </a:r>
            <a:r>
              <a:rPr lang="en-US" dirty="0" smtClean="0"/>
              <a:t> </a:t>
            </a:r>
            <a:r>
              <a:rPr lang="en-US" dirty="0" err="1" smtClean="0"/>
              <a:t>achos</a:t>
            </a:r>
            <a:r>
              <a:rPr lang="en-US" dirty="0" smtClean="0"/>
              <a:t> </a:t>
            </a:r>
            <a:r>
              <a:rPr lang="en-US" dirty="0" err="1" smtClean="0"/>
              <a:t>mae</a:t>
            </a:r>
            <a:r>
              <a:rPr lang="en-US" dirty="0" smtClean="0"/>
              <a:t> hi </a:t>
            </a:r>
            <a:r>
              <a:rPr lang="en-US" dirty="0" err="1" smtClean="0"/>
              <a:t>wedi</a:t>
            </a:r>
            <a:r>
              <a:rPr lang="en-US" dirty="0" smtClean="0"/>
              <a:t> </a:t>
            </a:r>
            <a:r>
              <a:rPr lang="en-US" dirty="0" err="1" smtClean="0"/>
              <a:t>gweld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mab</a:t>
            </a:r>
            <a:r>
              <a:rPr lang="en-US" dirty="0" smtClean="0"/>
              <a:t> </a:t>
            </a:r>
            <a:r>
              <a:rPr lang="en-US" dirty="0" err="1" smtClean="0"/>
              <a:t>Dafydd</a:t>
            </a:r>
            <a:r>
              <a:rPr lang="en-US" dirty="0" smtClean="0"/>
              <a:t>. </a:t>
            </a:r>
            <a:r>
              <a:rPr lang="en-US" dirty="0" err="1" smtClean="0"/>
              <a:t>Roedd</a:t>
            </a:r>
            <a:r>
              <a:rPr lang="en-US" dirty="0" smtClean="0"/>
              <a:t> e </a:t>
            </a:r>
            <a:r>
              <a:rPr lang="en-US" dirty="0" err="1" smtClean="0"/>
              <a:t>wedi</a:t>
            </a:r>
            <a:r>
              <a:rPr lang="en-US" dirty="0" smtClean="0"/>
              <a:t> bod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goll</a:t>
            </a:r>
            <a:r>
              <a:rPr lang="en-US" dirty="0" smtClean="0"/>
              <a:t> </a:t>
            </a:r>
            <a:r>
              <a:rPr lang="en-US" dirty="0" err="1" smtClean="0"/>
              <a:t>achos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fod</a:t>
            </a:r>
            <a:r>
              <a:rPr lang="en-US" dirty="0" smtClean="0"/>
              <a:t> </a:t>
            </a:r>
            <a:r>
              <a:rPr lang="en-US" dirty="0" err="1" smtClean="0"/>
              <a:t>wedi</a:t>
            </a:r>
            <a:r>
              <a:rPr lang="en-US" dirty="0" smtClean="0"/>
              <a:t> </a:t>
            </a:r>
            <a:r>
              <a:rPr lang="en-US" dirty="0" err="1" smtClean="0"/>
              <a:t>crwydro</a:t>
            </a:r>
            <a:r>
              <a:rPr lang="en-US" dirty="0" smtClean="0"/>
              <a:t> </a:t>
            </a:r>
            <a:r>
              <a:rPr lang="en-US" dirty="0" err="1" smtClean="0"/>
              <a:t>ffwrdd</a:t>
            </a:r>
            <a:r>
              <a:rPr lang="en-US" dirty="0" smtClean="0"/>
              <a:t> </a:t>
            </a:r>
            <a:r>
              <a:rPr lang="en-US" dirty="0" err="1" smtClean="0"/>
              <a:t>wrth</a:t>
            </a:r>
            <a:r>
              <a:rPr lang="en-US" dirty="0" smtClean="0"/>
              <a:t> </a:t>
            </a:r>
            <a:r>
              <a:rPr lang="en-US" dirty="0" err="1" smtClean="0"/>
              <a:t>chwilio</a:t>
            </a:r>
            <a:r>
              <a:rPr lang="en-US" dirty="0" smtClean="0"/>
              <a:t> am </a:t>
            </a:r>
            <a:r>
              <a:rPr lang="en-US" dirty="0" err="1" smtClean="0"/>
              <a:t>grancod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9172" y="1143905"/>
            <a:ext cx="430864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Dyma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enghraifft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172" y="2049846"/>
            <a:ext cx="3455662" cy="330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849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2940"/>
            <a:ext cx="8382000" cy="762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Cymeriad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Y</a:t>
            </a:r>
            <a:r>
              <a:rPr lang="en-US" dirty="0" err="1" smtClean="0"/>
              <a:t>sgrifennu</a:t>
            </a:r>
            <a:r>
              <a:rPr lang="en-US" dirty="0" smtClean="0"/>
              <a:t> </a:t>
            </a:r>
            <a:r>
              <a:rPr lang="en-US" dirty="0" err="1" smtClean="0"/>
              <a:t>disgrifiad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1160"/>
            <a:ext cx="7993915" cy="42973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Gan</a:t>
            </a:r>
            <a:r>
              <a:rPr lang="en-US" dirty="0" smtClean="0"/>
              <a:t> </a:t>
            </a:r>
            <a:r>
              <a:rPr lang="en-US" dirty="0" err="1" smtClean="0"/>
              <a:t>ddefnyddio’r</a:t>
            </a:r>
            <a:r>
              <a:rPr lang="en-US" dirty="0" smtClean="0"/>
              <a:t> </a:t>
            </a:r>
            <a:r>
              <a:rPr lang="en-US" dirty="0" err="1" smtClean="0"/>
              <a:t>atebion</a:t>
            </a:r>
            <a:r>
              <a:rPr lang="en-US" dirty="0" smtClean="0"/>
              <a:t> </a:t>
            </a:r>
            <a:r>
              <a:rPr lang="en-US" dirty="0" err="1" smtClean="0"/>
              <a:t>rydych</a:t>
            </a:r>
            <a:r>
              <a:rPr lang="en-US" dirty="0" smtClean="0"/>
              <a:t> </a:t>
            </a:r>
            <a:r>
              <a:rPr lang="en-US" dirty="0" err="1" smtClean="0"/>
              <a:t>wedi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trafod</a:t>
            </a:r>
            <a:r>
              <a:rPr lang="en-US" dirty="0" smtClean="0"/>
              <a:t>, </a:t>
            </a:r>
            <a:r>
              <a:rPr lang="en-US" dirty="0" err="1" smtClean="0"/>
              <a:t>ysgrifennwch</a:t>
            </a:r>
            <a:r>
              <a:rPr lang="en-US" dirty="0" smtClean="0"/>
              <a:t> </a:t>
            </a:r>
            <a:r>
              <a:rPr lang="en-US" dirty="0" err="1" smtClean="0"/>
              <a:t>ddisgrifiad</a:t>
            </a:r>
            <a:r>
              <a:rPr lang="en-US" dirty="0" smtClean="0"/>
              <a:t> </a:t>
            </a:r>
            <a:r>
              <a:rPr lang="en-US" dirty="0" err="1" smtClean="0"/>
              <a:t>o’ch</a:t>
            </a:r>
            <a:r>
              <a:rPr lang="en-US" dirty="0" smtClean="0"/>
              <a:t> </a:t>
            </a:r>
            <a:r>
              <a:rPr lang="en-US" dirty="0" err="1" smtClean="0"/>
              <a:t>cymeriad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Cofiwch</a:t>
            </a:r>
            <a:r>
              <a:rPr lang="en-US" dirty="0" smtClean="0"/>
              <a:t> </a:t>
            </a:r>
            <a:r>
              <a:rPr lang="en-US" dirty="0" err="1" smtClean="0"/>
              <a:t>ddefnyddio</a:t>
            </a:r>
            <a:r>
              <a:rPr lang="en-US" dirty="0" smtClean="0"/>
              <a:t> </a:t>
            </a:r>
            <a:r>
              <a:rPr lang="en-US" dirty="0" err="1" smtClean="0"/>
              <a:t>atalnodi</a:t>
            </a:r>
            <a:r>
              <a:rPr lang="en-US" dirty="0" smtClean="0"/>
              <a:t> </a:t>
            </a:r>
            <a:r>
              <a:rPr lang="en-US" dirty="0" err="1" smtClean="0"/>
              <a:t>cywir</a:t>
            </a:r>
            <a:r>
              <a:rPr lang="en-US" dirty="0" smtClean="0"/>
              <a:t> </a:t>
            </a:r>
            <a:r>
              <a:rPr lang="en-US" dirty="0" err="1" smtClean="0"/>
              <a:t>wrth</a:t>
            </a:r>
            <a:r>
              <a:rPr lang="en-US" dirty="0" smtClean="0"/>
              <a:t> </a:t>
            </a:r>
            <a:r>
              <a:rPr lang="en-US" dirty="0" err="1" smtClean="0"/>
              <a:t>ysgrifennu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34727" y="3559339"/>
            <a:ext cx="2520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8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2370"/>
            <a:ext cx="8382000" cy="762000"/>
          </a:xfrm>
        </p:spPr>
        <p:txBody>
          <a:bodyPr/>
          <a:lstStyle/>
          <a:p>
            <a:r>
              <a:rPr lang="en-US" dirty="0" smtClean="0"/>
              <a:t>Dan y </a:t>
            </a:r>
            <a:r>
              <a:rPr lang="en-US" dirty="0" err="1" smtClean="0"/>
              <a:t>Wenallt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1730"/>
            <a:ext cx="8229600" cy="4297363"/>
          </a:xfrm>
        </p:spPr>
        <p:txBody>
          <a:bodyPr/>
          <a:lstStyle/>
          <a:p>
            <a:r>
              <a:rPr lang="en-US" dirty="0" err="1" smtClean="0"/>
              <a:t>Yn</a:t>
            </a:r>
            <a:r>
              <a:rPr lang="en-US" dirty="0" smtClean="0"/>
              <a:t> y </a:t>
            </a:r>
            <a:r>
              <a:rPr lang="en-US" dirty="0" err="1" smtClean="0"/>
              <a:t>wers</a:t>
            </a:r>
            <a:r>
              <a:rPr lang="en-US" dirty="0" smtClean="0"/>
              <a:t> </a:t>
            </a:r>
            <a:r>
              <a:rPr lang="en-US" dirty="0" err="1" smtClean="0"/>
              <a:t>hon</a:t>
            </a:r>
            <a:r>
              <a:rPr lang="en-US" dirty="0" smtClean="0"/>
              <a:t> </a:t>
            </a:r>
            <a:r>
              <a:rPr lang="en-US" dirty="0" err="1" smtClean="0"/>
              <a:t>rydym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 err="1" smtClean="0"/>
              <a:t>mynd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ddysgu</a:t>
            </a:r>
            <a:r>
              <a:rPr lang="en-US" dirty="0" smtClean="0"/>
              <a:t> am </a:t>
            </a:r>
            <a:r>
              <a:rPr lang="en-US" dirty="0" err="1" smtClean="0"/>
              <a:t>gymeriadau</a:t>
            </a:r>
            <a:r>
              <a:rPr lang="en-US" dirty="0" smtClean="0"/>
              <a:t> ‘Dan y </a:t>
            </a:r>
            <a:r>
              <a:rPr lang="en-US" dirty="0" err="1" smtClean="0"/>
              <a:t>Wenallt</a:t>
            </a:r>
            <a:r>
              <a:rPr lang="en-US" dirty="0" smtClean="0"/>
              <a:t>’.</a:t>
            </a:r>
          </a:p>
          <a:p>
            <a:endParaRPr lang="en-US" dirty="0" smtClean="0"/>
          </a:p>
          <a:p>
            <a:r>
              <a:rPr lang="en-US" dirty="0" err="1" smtClean="0"/>
              <a:t>Rydym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 err="1" smtClean="0"/>
              <a:t>mynd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greu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cymeriadau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hunain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6146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7490"/>
            <a:ext cx="8382000" cy="762000"/>
          </a:xfrm>
        </p:spPr>
        <p:txBody>
          <a:bodyPr/>
          <a:lstStyle/>
          <a:p>
            <a:r>
              <a:rPr lang="en-US" dirty="0" smtClean="0"/>
              <a:t>Dan y </a:t>
            </a:r>
            <a:r>
              <a:rPr lang="en-US" dirty="0" err="1" smtClean="0"/>
              <a:t>Wenallt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460" y="1947500"/>
            <a:ext cx="8229600" cy="4297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‘Dan y </a:t>
            </a:r>
            <a:r>
              <a:rPr lang="en-US" dirty="0" err="1" smtClean="0"/>
              <a:t>Wenallt</a:t>
            </a:r>
            <a:r>
              <a:rPr lang="en-US" dirty="0" smtClean="0"/>
              <a:t>’ </a:t>
            </a:r>
            <a:r>
              <a:rPr lang="en-US" dirty="0" err="1" smtClean="0"/>
              <a:t>yw</a:t>
            </a:r>
            <a:r>
              <a:rPr lang="en-US" dirty="0" smtClean="0"/>
              <a:t> </a:t>
            </a:r>
            <a:r>
              <a:rPr lang="en-US" dirty="0" err="1" smtClean="0"/>
              <a:t>gwaith</a:t>
            </a:r>
            <a:r>
              <a:rPr lang="en-US" dirty="0" smtClean="0"/>
              <a:t> </a:t>
            </a:r>
            <a:r>
              <a:rPr lang="en-US" dirty="0" err="1" smtClean="0"/>
              <a:t>enwocaf</a:t>
            </a:r>
            <a:r>
              <a:rPr lang="en-US" dirty="0" smtClean="0"/>
              <a:t> Dylan Thomas.</a:t>
            </a:r>
          </a:p>
          <a:p>
            <a:endParaRPr lang="en-US" dirty="0" smtClean="0"/>
          </a:p>
          <a:p>
            <a:r>
              <a:rPr lang="en-US" dirty="0" err="1" smtClean="0"/>
              <a:t>Disgrifiodd</a:t>
            </a:r>
            <a:r>
              <a:rPr lang="en-US" dirty="0" smtClean="0"/>
              <a:t> y </a:t>
            </a:r>
            <a:r>
              <a:rPr lang="en-US" dirty="0" err="1" smtClean="0"/>
              <a:t>gwaith</a:t>
            </a:r>
            <a:r>
              <a:rPr lang="en-US" dirty="0" smtClean="0"/>
              <a:t> </a:t>
            </a:r>
            <a:r>
              <a:rPr lang="en-US" dirty="0" err="1" smtClean="0"/>
              <a:t>fel</a:t>
            </a:r>
            <a:r>
              <a:rPr lang="en-US" dirty="0" smtClean="0"/>
              <a:t> </a:t>
            </a:r>
            <a:r>
              <a:rPr lang="en-US" dirty="0" err="1" smtClean="0"/>
              <a:t>cerdd</a:t>
            </a:r>
            <a:r>
              <a:rPr lang="en-US" dirty="0" smtClean="0"/>
              <a:t> </a:t>
            </a:r>
            <a:r>
              <a:rPr lang="en-US" dirty="0" err="1" smtClean="0"/>
              <a:t>ddramatig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Darlledwyd</a:t>
            </a:r>
            <a:r>
              <a:rPr lang="en-US" dirty="0" smtClean="0"/>
              <a:t> hi </a:t>
            </a:r>
            <a:r>
              <a:rPr lang="en-US" dirty="0" err="1" smtClean="0"/>
              <a:t>ar</a:t>
            </a:r>
            <a:r>
              <a:rPr lang="en-US" dirty="0" smtClean="0"/>
              <a:t> y radio </a:t>
            </a:r>
            <a:r>
              <a:rPr lang="en-US" dirty="0" err="1" smtClean="0"/>
              <a:t>fel</a:t>
            </a:r>
            <a:r>
              <a:rPr lang="en-US" dirty="0" smtClean="0"/>
              <a:t> drama.</a:t>
            </a:r>
          </a:p>
          <a:p>
            <a:endParaRPr lang="en-US" dirty="0" smtClean="0"/>
          </a:p>
          <a:p>
            <a:r>
              <a:rPr lang="en-US" dirty="0" err="1" smtClean="0"/>
              <a:t>Mae’n</a:t>
            </a:r>
            <a:r>
              <a:rPr lang="en-US" dirty="0" smtClean="0"/>
              <a:t> </a:t>
            </a:r>
            <a:r>
              <a:rPr lang="en-US" dirty="0" err="1" smtClean="0"/>
              <a:t>disgrifio</a:t>
            </a:r>
            <a:r>
              <a:rPr lang="en-US" dirty="0" smtClean="0"/>
              <a:t> </a:t>
            </a:r>
            <a:r>
              <a:rPr lang="en-US" dirty="0" err="1" smtClean="0"/>
              <a:t>diwrnod</a:t>
            </a:r>
            <a:r>
              <a:rPr lang="en-US" dirty="0" smtClean="0"/>
              <a:t> </a:t>
            </a:r>
            <a:r>
              <a:rPr lang="en-US" dirty="0" err="1" smtClean="0"/>
              <a:t>mewn</a:t>
            </a:r>
            <a:r>
              <a:rPr lang="en-US" dirty="0" smtClean="0"/>
              <a:t> </a:t>
            </a:r>
            <a:r>
              <a:rPr lang="en-US" dirty="0" err="1" smtClean="0"/>
              <a:t>pentref</a:t>
            </a:r>
            <a:r>
              <a:rPr lang="en-US" dirty="0" smtClean="0"/>
              <a:t> </a:t>
            </a:r>
            <a:r>
              <a:rPr lang="en-US" dirty="0" err="1" smtClean="0"/>
              <a:t>yng</a:t>
            </a:r>
            <a:r>
              <a:rPr lang="en-US" dirty="0" smtClean="0"/>
              <a:t> </a:t>
            </a:r>
            <a:r>
              <a:rPr lang="en-US" dirty="0" err="1" smtClean="0"/>
              <a:t>Nghymru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y </a:t>
            </a:r>
            <a:r>
              <a:rPr lang="en-US" dirty="0" err="1" smtClean="0"/>
              <a:t>ganrif</a:t>
            </a:r>
            <a:r>
              <a:rPr lang="en-US" dirty="0" smtClean="0"/>
              <a:t> </a:t>
            </a:r>
            <a:r>
              <a:rPr lang="en-US" dirty="0" err="1" smtClean="0"/>
              <a:t>ddiwethaf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423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6190"/>
            <a:ext cx="8382000" cy="762000"/>
          </a:xfrm>
        </p:spPr>
        <p:txBody>
          <a:bodyPr/>
          <a:lstStyle/>
          <a:p>
            <a:r>
              <a:rPr lang="en-US" dirty="0" smtClean="0"/>
              <a:t>Dan y </a:t>
            </a:r>
            <a:r>
              <a:rPr lang="en-US" dirty="0" err="1" smtClean="0"/>
              <a:t>Wenallt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84900"/>
            <a:ext cx="8229600" cy="4297363"/>
          </a:xfrm>
        </p:spPr>
        <p:txBody>
          <a:bodyPr/>
          <a:lstStyle/>
          <a:p>
            <a:r>
              <a:rPr lang="en-US" dirty="0" smtClean="0"/>
              <a:t>Mae </a:t>
            </a:r>
            <a:r>
              <a:rPr lang="en-US" dirty="0" err="1" smtClean="0"/>
              <a:t>nifer</a:t>
            </a:r>
            <a:r>
              <a:rPr lang="en-US" dirty="0" smtClean="0"/>
              <a:t> o </a:t>
            </a:r>
            <a:r>
              <a:rPr lang="en-US" dirty="0" err="1" smtClean="0"/>
              <a:t>gymeriadau</a:t>
            </a:r>
            <a:r>
              <a:rPr lang="en-US" dirty="0" smtClean="0"/>
              <a:t> </a:t>
            </a:r>
            <a:r>
              <a:rPr lang="en-US" dirty="0" err="1" smtClean="0"/>
              <a:t>doniol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‘Dan y </a:t>
            </a:r>
            <a:r>
              <a:rPr lang="en-US" dirty="0" err="1" smtClean="0"/>
              <a:t>Wenallt</a:t>
            </a:r>
            <a:r>
              <a:rPr lang="en-US" dirty="0" smtClean="0"/>
              <a:t>’. </a:t>
            </a:r>
          </a:p>
          <a:p>
            <a:endParaRPr lang="en-US" dirty="0" smtClean="0"/>
          </a:p>
          <a:p>
            <a:r>
              <a:rPr lang="en-US" dirty="0" smtClean="0"/>
              <a:t>Mae Dylan Thomas </a:t>
            </a:r>
            <a:r>
              <a:rPr lang="en-US" dirty="0" err="1" smtClean="0"/>
              <a:t>wedi</a:t>
            </a:r>
            <a:r>
              <a:rPr lang="en-US" dirty="0" smtClean="0"/>
              <a:t> </a:t>
            </a:r>
            <a:r>
              <a:rPr lang="en-US" dirty="0" err="1" smtClean="0"/>
              <a:t>rhoi</a:t>
            </a:r>
            <a:r>
              <a:rPr lang="en-US" dirty="0" smtClean="0"/>
              <a:t> </a:t>
            </a:r>
            <a:r>
              <a:rPr lang="en-US" dirty="0" err="1" smtClean="0"/>
              <a:t>enwau</a:t>
            </a:r>
            <a:r>
              <a:rPr lang="en-US" dirty="0" smtClean="0"/>
              <a:t> </a:t>
            </a:r>
            <a:r>
              <a:rPr lang="en-US" dirty="0" err="1" smtClean="0"/>
              <a:t>iddynt</a:t>
            </a:r>
            <a:r>
              <a:rPr lang="en-US" dirty="0" smtClean="0"/>
              <a:t> </a:t>
            </a:r>
            <a:r>
              <a:rPr lang="en-US" dirty="0" err="1" smtClean="0"/>
              <a:t>sydd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 err="1" smtClean="0"/>
              <a:t>cyd-fynd</a:t>
            </a:r>
            <a:r>
              <a:rPr lang="en-US" dirty="0" smtClean="0"/>
              <a:t> </a:t>
            </a:r>
            <a:r>
              <a:rPr lang="en-US" dirty="0" err="1" smtClean="0"/>
              <a:t>â’u</a:t>
            </a:r>
            <a:r>
              <a:rPr lang="en-US" dirty="0" smtClean="0"/>
              <a:t> </a:t>
            </a:r>
            <a:r>
              <a:rPr lang="en-US" dirty="0" err="1" smtClean="0"/>
              <a:t>cymeriadau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cy-GB" dirty="0" smtClean="0"/>
              <a:t>Dewch i edrych ar rai ohonynt.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860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4890"/>
            <a:ext cx="8382000" cy="762000"/>
          </a:xfrm>
        </p:spPr>
        <p:txBody>
          <a:bodyPr/>
          <a:lstStyle/>
          <a:p>
            <a:r>
              <a:rPr lang="en-US" dirty="0" smtClean="0"/>
              <a:t>Dai Di-</a:t>
            </a:r>
            <a:r>
              <a:rPr lang="en-US" dirty="0" err="1" smtClean="0"/>
              <a:t>ddim</a:t>
            </a:r>
            <a:r>
              <a:rPr lang="en-US" dirty="0" smtClean="0"/>
              <a:t>	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4820"/>
            <a:ext cx="8229600" cy="4297363"/>
          </a:xfrm>
        </p:spPr>
        <p:txBody>
          <a:bodyPr>
            <a:normAutofit/>
          </a:bodyPr>
          <a:lstStyle/>
          <a:p>
            <a:r>
              <a:rPr lang="en-US" dirty="0" err="1" smtClean="0"/>
              <a:t>Pysgotwr</a:t>
            </a:r>
            <a:r>
              <a:rPr lang="en-US" dirty="0" smtClean="0"/>
              <a:t> </a:t>
            </a:r>
            <a:r>
              <a:rPr lang="en-US" dirty="0" err="1" smtClean="0"/>
              <a:t>diog</a:t>
            </a:r>
            <a:r>
              <a:rPr lang="en-US" dirty="0" smtClean="0"/>
              <a:t> </a:t>
            </a:r>
            <a:r>
              <a:rPr lang="en-US" dirty="0" err="1" smtClean="0"/>
              <a:t>yw</a:t>
            </a:r>
            <a:r>
              <a:rPr lang="en-US" dirty="0" smtClean="0"/>
              <a:t> Dai Di-</a:t>
            </a:r>
            <a:r>
              <a:rPr lang="en-US" dirty="0" err="1" smtClean="0"/>
              <a:t>Ddim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Fin </a:t>
            </a:r>
            <a:r>
              <a:rPr lang="en-US" dirty="0" err="1" smtClean="0"/>
              <a:t>nos</a:t>
            </a:r>
            <a:r>
              <a:rPr lang="en-US" dirty="0" smtClean="0"/>
              <a:t>, </a:t>
            </a:r>
            <a:r>
              <a:rPr lang="en-US" dirty="0" err="1" smtClean="0"/>
              <a:t>mae’n</a:t>
            </a:r>
            <a:r>
              <a:rPr lang="en-US" dirty="0" smtClean="0"/>
              <a:t> </a:t>
            </a:r>
            <a:r>
              <a:rPr lang="en-US" dirty="0" err="1" smtClean="0"/>
              <a:t>breuddwydio</a:t>
            </a:r>
            <a:r>
              <a:rPr lang="en-US" dirty="0" smtClean="0"/>
              <a:t> am </a:t>
            </a:r>
            <a:r>
              <a:rPr lang="en-US" dirty="0" err="1" smtClean="0"/>
              <a:t>ddim</a:t>
            </a:r>
            <a:r>
              <a:rPr lang="en-US" dirty="0" smtClean="0"/>
              <a:t> </a:t>
            </a:r>
            <a:r>
              <a:rPr lang="en-US" dirty="0" err="1" smtClean="0"/>
              <a:t>byd</a:t>
            </a:r>
            <a:r>
              <a:rPr lang="en-US" dirty="0" smtClean="0"/>
              <a:t>!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985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940" y="1187410"/>
            <a:ext cx="8382000" cy="762000"/>
          </a:xfrm>
        </p:spPr>
        <p:txBody>
          <a:bodyPr/>
          <a:lstStyle/>
          <a:p>
            <a:r>
              <a:rPr lang="en-US" dirty="0" err="1" smtClean="0"/>
              <a:t>Syr</a:t>
            </a:r>
            <a:r>
              <a:rPr lang="en-US" dirty="0" smtClean="0"/>
              <a:t> </a:t>
            </a:r>
            <a:r>
              <a:rPr lang="en-US" dirty="0" err="1" smtClean="0"/>
              <a:t>Wili</a:t>
            </a:r>
            <a:r>
              <a:rPr lang="en-US" dirty="0" smtClean="0"/>
              <a:t> </a:t>
            </a:r>
            <a:r>
              <a:rPr lang="en-US" dirty="0" err="1" smtClean="0"/>
              <a:t>Watsh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8640"/>
            <a:ext cx="8229600" cy="4297363"/>
          </a:xfrm>
        </p:spPr>
        <p:txBody>
          <a:bodyPr>
            <a:normAutofit/>
          </a:bodyPr>
          <a:lstStyle/>
          <a:p>
            <a:r>
              <a:rPr lang="en-US" dirty="0" smtClean="0"/>
              <a:t>Mae </a:t>
            </a:r>
            <a:r>
              <a:rPr lang="en-US" dirty="0" err="1" smtClean="0"/>
              <a:t>gan</a:t>
            </a:r>
            <a:r>
              <a:rPr lang="en-US" dirty="0" smtClean="0"/>
              <a:t> </a:t>
            </a:r>
            <a:r>
              <a:rPr lang="en-US" dirty="0" err="1" smtClean="0"/>
              <a:t>Syr</a:t>
            </a:r>
            <a:r>
              <a:rPr lang="en-US" dirty="0" smtClean="0"/>
              <a:t> </a:t>
            </a:r>
            <a:r>
              <a:rPr lang="en-US" dirty="0" err="1" smtClean="0"/>
              <a:t>Wili</a:t>
            </a:r>
            <a:r>
              <a:rPr lang="en-US" dirty="0" smtClean="0"/>
              <a:t> </a:t>
            </a:r>
            <a:r>
              <a:rPr lang="en-US" dirty="0" err="1" smtClean="0"/>
              <a:t>Watsh</a:t>
            </a:r>
            <a:r>
              <a:rPr lang="en-US" dirty="0" smtClean="0"/>
              <a:t> </a:t>
            </a:r>
            <a:r>
              <a:rPr lang="en-US" dirty="0" err="1" smtClean="0"/>
              <a:t>chwe</a:t>
            </a:r>
            <a:r>
              <a:rPr lang="en-US" dirty="0" smtClean="0"/>
              <a:t> </a:t>
            </a:r>
            <a:r>
              <a:rPr lang="en-US" dirty="0" err="1" smtClean="0"/>
              <a:t>deg</a:t>
            </a:r>
            <a:r>
              <a:rPr lang="en-US" dirty="0" smtClean="0"/>
              <a:t> </a:t>
            </a:r>
            <a:r>
              <a:rPr lang="en-US" dirty="0" err="1" smtClean="0"/>
              <a:t>chwech</a:t>
            </a:r>
            <a:r>
              <a:rPr lang="en-US" dirty="0" smtClean="0"/>
              <a:t> o </a:t>
            </a:r>
            <a:r>
              <a:rPr lang="en-US" dirty="0" err="1" smtClean="0"/>
              <a:t>glociau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gegin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Mae un </a:t>
            </a:r>
            <a:r>
              <a:rPr lang="en-US" dirty="0" err="1" smtClean="0"/>
              <a:t>cloc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gyfer</a:t>
            </a:r>
            <a:r>
              <a:rPr lang="en-US" dirty="0" smtClean="0"/>
              <a:t> </a:t>
            </a:r>
            <a:r>
              <a:rPr lang="en-US" dirty="0" err="1" smtClean="0"/>
              <a:t>pob</a:t>
            </a:r>
            <a:r>
              <a:rPr lang="en-US" dirty="0" smtClean="0"/>
              <a:t> </a:t>
            </a:r>
            <a:r>
              <a:rPr lang="en-US" dirty="0" err="1" smtClean="0"/>
              <a:t>blwyddyn</a:t>
            </a:r>
            <a:r>
              <a:rPr lang="en-US" dirty="0" smtClean="0"/>
              <a:t> </a:t>
            </a:r>
            <a:r>
              <a:rPr lang="en-US" dirty="0" err="1" smtClean="0"/>
              <a:t>o’i</a:t>
            </a:r>
            <a:r>
              <a:rPr lang="en-US" dirty="0" smtClean="0"/>
              <a:t> </a:t>
            </a:r>
            <a:r>
              <a:rPr lang="en-US" dirty="0" err="1" smtClean="0"/>
              <a:t>oed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Fin </a:t>
            </a:r>
            <a:r>
              <a:rPr lang="en-US" dirty="0" err="1" smtClean="0"/>
              <a:t>nos</a:t>
            </a:r>
            <a:r>
              <a:rPr lang="en-US" dirty="0" smtClean="0"/>
              <a:t>, </a:t>
            </a:r>
            <a:r>
              <a:rPr lang="en-US" dirty="0" err="1" smtClean="0"/>
              <a:t>mae’n</a:t>
            </a:r>
            <a:r>
              <a:rPr lang="en-US" dirty="0" smtClean="0"/>
              <a:t> </a:t>
            </a:r>
            <a:r>
              <a:rPr lang="en-US" dirty="0" err="1" smtClean="0"/>
              <a:t>breuddwydio</a:t>
            </a:r>
            <a:r>
              <a:rPr lang="en-US" dirty="0" smtClean="0"/>
              <a:t> am y </a:t>
            </a:r>
            <a:r>
              <a:rPr lang="en-US" dirty="0" err="1" smtClean="0"/>
              <a:t>clociau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gegin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288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810" y="1329850"/>
            <a:ext cx="8382000" cy="762000"/>
          </a:xfrm>
        </p:spPr>
        <p:txBody>
          <a:bodyPr/>
          <a:lstStyle/>
          <a:p>
            <a:r>
              <a:rPr lang="en-US" dirty="0" smtClean="0"/>
              <a:t>Organ Morgan		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95310"/>
            <a:ext cx="8229600" cy="4297363"/>
          </a:xfrm>
        </p:spPr>
        <p:txBody>
          <a:bodyPr>
            <a:normAutofit/>
          </a:bodyPr>
          <a:lstStyle/>
          <a:p>
            <a:r>
              <a:rPr lang="cy-GB" dirty="0" smtClean="0"/>
              <a:t>Organ Morgan yw organydd y capel.</a:t>
            </a:r>
          </a:p>
          <a:p>
            <a:endParaRPr lang="cy-GB" dirty="0" smtClean="0"/>
          </a:p>
          <a:p>
            <a:r>
              <a:rPr lang="cy-GB" dirty="0" smtClean="0"/>
              <a:t>Fin nos, mae’n breuddwydio am bobl y pentref yn canu.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369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8630"/>
            <a:ext cx="8382000" cy="762000"/>
          </a:xfrm>
        </p:spPr>
        <p:txBody>
          <a:bodyPr/>
          <a:lstStyle/>
          <a:p>
            <a:r>
              <a:rPr lang="en-US" dirty="0" err="1" smtClean="0"/>
              <a:t>Cymeriad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5470"/>
            <a:ext cx="8229600" cy="4297363"/>
          </a:xfrm>
        </p:spPr>
        <p:txBody>
          <a:bodyPr/>
          <a:lstStyle/>
          <a:p>
            <a:r>
              <a:rPr lang="en-US" dirty="0" err="1" smtClean="0"/>
              <a:t>Dewch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greu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cymeriad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hunain</a:t>
            </a:r>
            <a:r>
              <a:rPr lang="en-US" dirty="0" smtClean="0"/>
              <a:t>!</a:t>
            </a:r>
          </a:p>
          <a:p>
            <a:endParaRPr lang="en-US" dirty="0" smtClean="0"/>
          </a:p>
          <a:p>
            <a:r>
              <a:rPr lang="en-US" dirty="0" err="1" smtClean="0"/>
              <a:t>Dewiswch</a:t>
            </a:r>
            <a:r>
              <a:rPr lang="en-US" dirty="0" smtClean="0"/>
              <a:t> </a:t>
            </a:r>
            <a:r>
              <a:rPr lang="en-US" dirty="0" err="1" smtClean="0"/>
              <a:t>lun</a:t>
            </a:r>
            <a:r>
              <a:rPr lang="en-US" dirty="0" smtClean="0"/>
              <a:t> o </a:t>
            </a:r>
            <a:r>
              <a:rPr lang="en-US" dirty="0" err="1" smtClean="0"/>
              <a:t>rywun</a:t>
            </a:r>
            <a:r>
              <a:rPr lang="en-US" dirty="0" smtClean="0"/>
              <a:t> o </a:t>
            </a:r>
            <a:r>
              <a:rPr lang="en-US" dirty="0" err="1" smtClean="0"/>
              <a:t>gylchgrawn</a:t>
            </a:r>
            <a:r>
              <a:rPr lang="en-US" dirty="0" smtClean="0"/>
              <a:t> </a:t>
            </a:r>
            <a:r>
              <a:rPr lang="en-US" dirty="0" err="1" smtClean="0"/>
              <a:t>neu</a:t>
            </a:r>
            <a:r>
              <a:rPr lang="en-US" dirty="0" smtClean="0"/>
              <a:t> </a:t>
            </a:r>
            <a:r>
              <a:rPr lang="en-US" dirty="0" err="1" smtClean="0"/>
              <a:t>o’r</a:t>
            </a:r>
            <a:r>
              <a:rPr lang="en-US" dirty="0" smtClean="0"/>
              <a:t> </a:t>
            </a:r>
            <a:r>
              <a:rPr lang="en-US" dirty="0" err="1" smtClean="0"/>
              <a:t>rhyngrwyd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444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6190"/>
            <a:ext cx="8382000" cy="762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Cymeriad</a:t>
            </a:r>
            <a:r>
              <a:rPr lang="en-US" dirty="0" smtClean="0"/>
              <a:t> – </a:t>
            </a:r>
            <a:r>
              <a:rPr lang="en-US" dirty="0" err="1"/>
              <a:t>H</a:t>
            </a:r>
            <a:r>
              <a:rPr lang="en-US" dirty="0" err="1" smtClean="0"/>
              <a:t>olwch</a:t>
            </a:r>
            <a:r>
              <a:rPr lang="en-US" dirty="0" smtClean="0"/>
              <a:t> </a:t>
            </a:r>
            <a:r>
              <a:rPr lang="en-US" dirty="0" err="1" smtClean="0"/>
              <a:t>gwestiynau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330" y="2089940"/>
            <a:ext cx="8229600" cy="4297363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Edrychwch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 y </a:t>
            </a:r>
            <a:r>
              <a:rPr lang="en-US" dirty="0" err="1" smtClean="0"/>
              <a:t>cymeriad</a:t>
            </a:r>
            <a:r>
              <a:rPr lang="en-US" dirty="0"/>
              <a:t> </a:t>
            </a:r>
            <a:r>
              <a:rPr lang="en-US" dirty="0" err="1" smtClean="0"/>
              <a:t>gyda</a:t>
            </a:r>
            <a:r>
              <a:rPr lang="en-US" dirty="0" smtClean="0"/>
              <a:t> </a:t>
            </a:r>
            <a:r>
              <a:rPr lang="en-US" dirty="0" err="1" smtClean="0"/>
              <a:t>phartner</a:t>
            </a:r>
            <a:endParaRPr lang="en-US" dirty="0" smtClean="0"/>
          </a:p>
          <a:p>
            <a:r>
              <a:rPr lang="en-US" dirty="0" err="1" smtClean="0"/>
              <a:t>Holwch</a:t>
            </a:r>
            <a:r>
              <a:rPr lang="en-US" dirty="0" smtClean="0"/>
              <a:t>, </a:t>
            </a:r>
            <a:r>
              <a:rPr lang="en-US" dirty="0" err="1"/>
              <a:t>e.e</a:t>
            </a:r>
            <a:r>
              <a:rPr lang="en-US" dirty="0"/>
              <a:t>. </a:t>
            </a:r>
          </a:p>
          <a:p>
            <a:pPr lvl="1">
              <a:buFontTx/>
              <a:buChar char="•"/>
            </a:pPr>
            <a:r>
              <a:rPr lang="en-GB" sz="2000" dirty="0" smtClean="0"/>
              <a:t>Pa </a:t>
            </a:r>
            <a:r>
              <a:rPr lang="en-GB" sz="2000" dirty="0" err="1" smtClean="0"/>
              <a:t>mor</a:t>
            </a:r>
            <a:r>
              <a:rPr lang="en-GB" sz="2000" dirty="0" smtClean="0"/>
              <a:t> hen </a:t>
            </a:r>
            <a:r>
              <a:rPr lang="en-GB" sz="2000" dirty="0" err="1" smtClean="0"/>
              <a:t>yw’r</a:t>
            </a:r>
            <a:r>
              <a:rPr lang="en-GB" sz="2000" dirty="0" smtClean="0"/>
              <a:t> </a:t>
            </a:r>
            <a:r>
              <a:rPr lang="en-GB" sz="2000" dirty="0" err="1" smtClean="0"/>
              <a:t>cymeriad</a:t>
            </a:r>
            <a:r>
              <a:rPr lang="en-GB" sz="2000" dirty="0" smtClean="0"/>
              <a:t>?</a:t>
            </a:r>
          </a:p>
          <a:p>
            <a:pPr lvl="1">
              <a:buFontTx/>
              <a:buChar char="•"/>
            </a:pPr>
            <a:r>
              <a:rPr lang="en-GB" sz="2000" dirty="0" err="1" smtClean="0"/>
              <a:t>Ble</a:t>
            </a:r>
            <a:r>
              <a:rPr lang="en-GB" sz="2000" dirty="0" smtClean="0"/>
              <a:t> </a:t>
            </a:r>
            <a:r>
              <a:rPr lang="en-GB" sz="2000" dirty="0" err="1" smtClean="0"/>
              <a:t>mae’n</a:t>
            </a:r>
            <a:r>
              <a:rPr lang="en-GB" sz="2000" dirty="0" smtClean="0"/>
              <a:t> </a:t>
            </a:r>
            <a:r>
              <a:rPr lang="en-GB" sz="2000" dirty="0" err="1" smtClean="0"/>
              <a:t>byw</a:t>
            </a:r>
            <a:r>
              <a:rPr lang="en-GB" sz="2000" dirty="0" smtClean="0"/>
              <a:t>?</a:t>
            </a:r>
          </a:p>
          <a:p>
            <a:pPr lvl="1">
              <a:buFontTx/>
              <a:buChar char="•"/>
            </a:pPr>
            <a:r>
              <a:rPr lang="en-GB" sz="2000" dirty="0" smtClean="0"/>
              <a:t>Beth </a:t>
            </a:r>
            <a:r>
              <a:rPr lang="en-GB" sz="2000" dirty="0" err="1" smtClean="0"/>
              <a:t>yw</a:t>
            </a:r>
            <a:r>
              <a:rPr lang="en-GB" sz="2000" dirty="0" smtClean="0"/>
              <a:t> </a:t>
            </a:r>
            <a:r>
              <a:rPr lang="en-GB" sz="2000" dirty="0" err="1" smtClean="0"/>
              <a:t>ei</a:t>
            </a:r>
            <a:r>
              <a:rPr lang="en-GB" sz="2000" dirty="0" smtClean="0"/>
              <a:t> </a:t>
            </a:r>
            <a:r>
              <a:rPr lang="en-GB" sz="2000" dirty="0" err="1" smtClean="0"/>
              <a:t>waith</a:t>
            </a:r>
            <a:r>
              <a:rPr lang="en-GB" sz="2000" dirty="0" smtClean="0"/>
              <a:t> e? / Beth </a:t>
            </a:r>
            <a:r>
              <a:rPr lang="en-GB" sz="2000" dirty="0" err="1" smtClean="0"/>
              <a:t>yw</a:t>
            </a:r>
            <a:r>
              <a:rPr lang="en-GB" sz="2000" dirty="0" smtClean="0"/>
              <a:t> </a:t>
            </a:r>
            <a:r>
              <a:rPr lang="en-GB" sz="2000" dirty="0" err="1" smtClean="0"/>
              <a:t>ei</a:t>
            </a:r>
            <a:r>
              <a:rPr lang="en-GB" sz="2000" dirty="0" smtClean="0"/>
              <a:t> </a:t>
            </a:r>
            <a:r>
              <a:rPr lang="en-GB" sz="2000" dirty="0" err="1" smtClean="0"/>
              <a:t>gwaith</a:t>
            </a:r>
            <a:r>
              <a:rPr lang="en-GB" sz="2000" dirty="0" smtClean="0"/>
              <a:t> hi?</a:t>
            </a:r>
            <a:endParaRPr lang="en-GB" sz="2000" dirty="0"/>
          </a:p>
          <a:p>
            <a:pPr lvl="1">
              <a:buFontTx/>
              <a:buChar char="•"/>
            </a:pPr>
            <a:r>
              <a:rPr lang="en-GB" sz="2000" dirty="0" smtClean="0"/>
              <a:t>Beth </a:t>
            </a:r>
            <a:r>
              <a:rPr lang="en-GB" sz="2000" dirty="0" err="1" smtClean="0"/>
              <a:t>yw</a:t>
            </a:r>
            <a:r>
              <a:rPr lang="en-GB" sz="2000" dirty="0" smtClean="0"/>
              <a:t> </a:t>
            </a:r>
            <a:r>
              <a:rPr lang="en-GB" sz="2000" dirty="0" err="1" smtClean="0"/>
              <a:t>ei</a:t>
            </a:r>
            <a:r>
              <a:rPr lang="en-GB" sz="2000" dirty="0" smtClean="0"/>
              <a:t> </a:t>
            </a:r>
            <a:r>
              <a:rPr lang="en-GB" sz="2000" dirty="0" err="1" smtClean="0"/>
              <a:t>diddordebau</a:t>
            </a:r>
            <a:r>
              <a:rPr lang="en-GB" sz="2000" dirty="0" smtClean="0"/>
              <a:t> e? / Beth </a:t>
            </a:r>
            <a:r>
              <a:rPr lang="en-GB" sz="2000" dirty="0" err="1" smtClean="0"/>
              <a:t>yw</a:t>
            </a:r>
            <a:r>
              <a:rPr lang="en-GB" sz="2000" dirty="0" smtClean="0"/>
              <a:t> </a:t>
            </a:r>
            <a:r>
              <a:rPr lang="en-GB" sz="2000" dirty="0" err="1" smtClean="0"/>
              <a:t>ei</a:t>
            </a:r>
            <a:r>
              <a:rPr lang="en-GB" sz="2000" dirty="0" smtClean="0"/>
              <a:t> </a:t>
            </a:r>
            <a:r>
              <a:rPr lang="en-GB" sz="2000" dirty="0" err="1" smtClean="0"/>
              <a:t>diddordebau</a:t>
            </a:r>
            <a:r>
              <a:rPr lang="en-GB" sz="2000" dirty="0" smtClean="0"/>
              <a:t> hi?</a:t>
            </a:r>
            <a:endParaRPr lang="en-GB" sz="2000" dirty="0"/>
          </a:p>
          <a:p>
            <a:pPr lvl="1">
              <a:buFontTx/>
              <a:buChar char="•"/>
            </a:pPr>
            <a:r>
              <a:rPr lang="en-GB" sz="2000" dirty="0" smtClean="0"/>
              <a:t>Beth </a:t>
            </a:r>
            <a:r>
              <a:rPr lang="en-GB" sz="2000" dirty="0" err="1" smtClean="0"/>
              <a:t>mae’n</a:t>
            </a:r>
            <a:r>
              <a:rPr lang="en-GB" sz="2000" dirty="0" smtClean="0"/>
              <a:t> </a:t>
            </a:r>
            <a:r>
              <a:rPr lang="en-GB" sz="2000" dirty="0" err="1" smtClean="0"/>
              <a:t>ei</a:t>
            </a:r>
            <a:r>
              <a:rPr lang="en-GB" sz="2000" dirty="0" smtClean="0"/>
              <a:t> </a:t>
            </a:r>
            <a:r>
              <a:rPr lang="en-GB" sz="2000" dirty="0" err="1" smtClean="0"/>
              <a:t>gasáu</a:t>
            </a:r>
            <a:r>
              <a:rPr lang="en-GB" sz="2000" dirty="0" smtClean="0"/>
              <a:t>?</a:t>
            </a:r>
            <a:endParaRPr lang="en-GB" sz="2000" dirty="0"/>
          </a:p>
          <a:p>
            <a:pPr lvl="1">
              <a:buFontTx/>
              <a:buChar char="•"/>
            </a:pPr>
            <a:r>
              <a:rPr lang="en-GB" sz="2000" dirty="0" err="1" smtClean="0"/>
              <a:t>Oes</a:t>
            </a:r>
            <a:r>
              <a:rPr lang="en-GB" sz="2000" dirty="0" smtClean="0"/>
              <a:t> </a:t>
            </a:r>
            <a:r>
              <a:rPr lang="en-GB" sz="2000" dirty="0" err="1" smtClean="0"/>
              <a:t>ganddo</a:t>
            </a:r>
            <a:r>
              <a:rPr lang="en-GB" sz="2000" dirty="0" smtClean="0"/>
              <a:t>/</a:t>
            </a:r>
            <a:r>
              <a:rPr lang="en-GB" sz="2000" dirty="0" err="1" smtClean="0"/>
              <a:t>ganddi</a:t>
            </a:r>
            <a:r>
              <a:rPr lang="en-GB" sz="2000" dirty="0"/>
              <a:t> </a:t>
            </a:r>
            <a:r>
              <a:rPr lang="en-GB" sz="2000" dirty="0" err="1" smtClean="0"/>
              <a:t>dalent</a:t>
            </a:r>
            <a:r>
              <a:rPr lang="en-GB" sz="2000" dirty="0" smtClean="0"/>
              <a:t> </a:t>
            </a:r>
            <a:r>
              <a:rPr lang="en-GB" sz="2000" dirty="0" err="1" smtClean="0"/>
              <a:t>arbennig</a:t>
            </a:r>
            <a:r>
              <a:rPr lang="en-GB" sz="2000" dirty="0" smtClean="0"/>
              <a:t>?</a:t>
            </a:r>
            <a:endParaRPr lang="en-GB" sz="2000" dirty="0"/>
          </a:p>
          <a:p>
            <a:pPr lvl="1">
              <a:buFontTx/>
              <a:buChar char="•"/>
            </a:pPr>
            <a:r>
              <a:rPr lang="en-GB" sz="2000" dirty="0" err="1" smtClean="0"/>
              <a:t>Oes</a:t>
            </a:r>
            <a:r>
              <a:rPr lang="en-GB" sz="2000" dirty="0" smtClean="0"/>
              <a:t> </a:t>
            </a:r>
            <a:r>
              <a:rPr lang="en-GB" sz="2000" dirty="0" err="1" smtClean="0"/>
              <a:t>cyfrinach</a:t>
            </a:r>
            <a:r>
              <a:rPr lang="en-GB" sz="2000" dirty="0" smtClean="0"/>
              <a:t> </a:t>
            </a:r>
            <a:r>
              <a:rPr lang="en-GB" sz="2000" dirty="0" err="1" smtClean="0"/>
              <a:t>ganddo</a:t>
            </a:r>
            <a:r>
              <a:rPr lang="en-GB" sz="2000" dirty="0" smtClean="0"/>
              <a:t>/</a:t>
            </a:r>
            <a:r>
              <a:rPr lang="en-GB" sz="2000" dirty="0" err="1" smtClean="0"/>
              <a:t>ganddi</a:t>
            </a:r>
            <a:r>
              <a:rPr lang="en-GB" sz="2000" dirty="0" smtClean="0"/>
              <a:t>?</a:t>
            </a:r>
            <a:endParaRPr lang="en-GB" sz="2000" dirty="0"/>
          </a:p>
          <a:p>
            <a:pPr lvl="1">
              <a:buFontTx/>
              <a:buChar char="•"/>
            </a:pPr>
            <a:r>
              <a:rPr lang="en-GB" sz="2000" dirty="0" err="1" smtClean="0"/>
              <a:t>Oes</a:t>
            </a:r>
            <a:r>
              <a:rPr lang="en-GB" sz="2000" dirty="0" smtClean="0"/>
              <a:t> </a:t>
            </a:r>
            <a:r>
              <a:rPr lang="en-GB" sz="2000" dirty="0" err="1" smtClean="0"/>
              <a:t>ofn</a:t>
            </a:r>
            <a:r>
              <a:rPr lang="en-GB" sz="2000" dirty="0" smtClean="0"/>
              <a:t> </a:t>
            </a:r>
            <a:r>
              <a:rPr lang="en-GB" sz="2000" dirty="0" err="1" smtClean="0"/>
              <a:t>rhywbeth</a:t>
            </a:r>
            <a:r>
              <a:rPr lang="en-GB" sz="2000" dirty="0" smtClean="0"/>
              <a:t> </a:t>
            </a:r>
            <a:r>
              <a:rPr lang="en-GB" sz="2000" dirty="0" err="1" smtClean="0"/>
              <a:t>arno</a:t>
            </a:r>
            <a:r>
              <a:rPr lang="en-GB" sz="2000" dirty="0" smtClean="0"/>
              <a:t>/</a:t>
            </a:r>
            <a:r>
              <a:rPr lang="en-GB" sz="2000" dirty="0" err="1" smtClean="0"/>
              <a:t>arni</a:t>
            </a:r>
            <a:r>
              <a:rPr lang="en-GB" sz="2000" dirty="0" smtClean="0"/>
              <a:t>?</a:t>
            </a:r>
            <a:endParaRPr lang="en-GB" sz="2000" dirty="0"/>
          </a:p>
          <a:p>
            <a:pPr lvl="1">
              <a:buFontTx/>
              <a:buChar char="•"/>
            </a:pPr>
            <a:r>
              <a:rPr lang="en-GB" sz="2000" dirty="0" smtClean="0"/>
              <a:t>Beth </a:t>
            </a:r>
            <a:r>
              <a:rPr lang="en-GB" sz="2000" dirty="0" err="1" smtClean="0"/>
              <a:t>mae</a:t>
            </a:r>
            <a:r>
              <a:rPr lang="en-GB" sz="2000" dirty="0" smtClean="0"/>
              <a:t> </a:t>
            </a:r>
            <a:r>
              <a:rPr lang="en-GB" sz="2000" dirty="0" err="1" smtClean="0"/>
              <a:t>eisiau’n</a:t>
            </a:r>
            <a:r>
              <a:rPr lang="en-GB" sz="2000" dirty="0" smtClean="0"/>
              <a:t> </a:t>
            </a:r>
            <a:r>
              <a:rPr lang="en-GB" sz="2000" dirty="0" err="1" smtClean="0"/>
              <a:t>fwy</a:t>
            </a:r>
            <a:r>
              <a:rPr lang="en-GB" sz="2000" dirty="0" smtClean="0"/>
              <a:t> </a:t>
            </a:r>
            <a:r>
              <a:rPr lang="en-GB" sz="2000" dirty="0" err="1" smtClean="0"/>
              <a:t>na</a:t>
            </a:r>
            <a:r>
              <a:rPr lang="en-GB" sz="2000" dirty="0" smtClean="0"/>
              <a:t> dim?</a:t>
            </a:r>
          </a:p>
          <a:p>
            <a:pPr lvl="1">
              <a:buFontTx/>
              <a:buChar char="•"/>
            </a:pPr>
            <a:endParaRPr lang="en-GB" sz="2000" dirty="0"/>
          </a:p>
          <a:p>
            <a:pPr>
              <a:buFontTx/>
              <a:buChar char="•"/>
            </a:pPr>
            <a:r>
              <a:rPr lang="cy-GB" sz="2600" dirty="0" smtClean="0"/>
              <a:t>Fyddwch chi ddim yn gwybod yr atebion – bydd rhaid eu creu nhw</a:t>
            </a:r>
            <a:r>
              <a:rPr lang="en-US" sz="2600" dirty="0" smtClean="0"/>
              <a:t>!</a:t>
            </a:r>
            <a:endParaRPr lang="en-US" sz="2600" dirty="0"/>
          </a:p>
          <a:p>
            <a:pPr lvl="1">
              <a:buFontTx/>
              <a:buChar char="•"/>
            </a:pPr>
            <a:endParaRPr lang="en-GB" sz="2000" dirty="0" smtClean="0"/>
          </a:p>
          <a:p>
            <a:pPr marL="457200" lvl="1" indent="0">
              <a:buNone/>
            </a:pPr>
            <a:endParaRPr lang="en-GB" sz="2000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380326"/>
      </p:ext>
    </p:extLst>
  </p:cSld>
  <p:clrMapOvr>
    <a:masterClrMapping/>
  </p:clrMapOvr>
</p:sld>
</file>

<file path=ppt/theme/theme1.xml><?xml version="1.0" encoding="utf-8"?>
<a:theme xmlns:a="http://schemas.openxmlformats.org/drawingml/2006/main" name="DYLAN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DYLANTEST.thmx</Template>
  <TotalTime>151</TotalTime>
  <Words>496</Words>
  <Application>Microsoft Macintosh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DYLANTEST</vt:lpstr>
      <vt:lpstr>Dylan Thomas </vt:lpstr>
      <vt:lpstr>Dan y Wenallt</vt:lpstr>
      <vt:lpstr>Dan y Wenallt</vt:lpstr>
      <vt:lpstr>Dan y Wenallt </vt:lpstr>
      <vt:lpstr>Dai Di-ddim   </vt:lpstr>
      <vt:lpstr>Syr Wili Watsh  </vt:lpstr>
      <vt:lpstr>Organ Morgan    </vt:lpstr>
      <vt:lpstr>Cymeriad</vt:lpstr>
      <vt:lpstr>Cymeriad – Holwch gwestiynau</vt:lpstr>
      <vt:lpstr>Cymeriad – Sut mae’n edrych?  </vt:lpstr>
      <vt:lpstr>Cymeriad – Sut mae’n teimlo?  </vt:lpstr>
      <vt:lpstr>PowerPoint Presentation</vt:lpstr>
      <vt:lpstr>Cymeriad – Ysgrifennu disgrifiad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 Milk Wood</dc:title>
  <dc:creator>Aled Richards</dc:creator>
  <cp:lastModifiedBy>Matt Barry</cp:lastModifiedBy>
  <cp:revision>26</cp:revision>
  <dcterms:created xsi:type="dcterms:W3CDTF">2014-01-16T11:13:42Z</dcterms:created>
  <dcterms:modified xsi:type="dcterms:W3CDTF">2014-07-09T15:31:46Z</dcterms:modified>
</cp:coreProperties>
</file>