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9" r:id="rId2"/>
    <p:sldId id="257" r:id="rId3"/>
    <p:sldId id="258" r:id="rId4"/>
    <p:sldId id="261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7" d="100"/>
          <a:sy n="107" d="100"/>
        </p:scale>
        <p:origin x="-2040" y="-5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57CE2ED-9116-8845-B755-3DAEF9040447}" type="datetimeFigureOut">
              <a:rPr lang="en-US" smtClean="0"/>
              <a:t>09/07/2014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6DFF1FB-C6B7-AB48-9667-203972B4CC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2370"/>
            <a:ext cx="8382000" cy="762000"/>
          </a:xfrm>
        </p:spPr>
        <p:txBody>
          <a:bodyPr/>
          <a:lstStyle/>
          <a:p>
            <a:r>
              <a:rPr lang="en-US" dirty="0" smtClean="0"/>
              <a:t>Dan y </a:t>
            </a:r>
            <a:r>
              <a:rPr lang="en-US" dirty="0" err="1" smtClean="0"/>
              <a:t>Wenallt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81650"/>
            <a:ext cx="8229600" cy="4297363"/>
          </a:xfrm>
        </p:spPr>
        <p:txBody>
          <a:bodyPr/>
          <a:lstStyle/>
          <a:p>
            <a:r>
              <a:rPr lang="en-US" dirty="0" err="1" smtClean="0"/>
              <a:t>Yn</a:t>
            </a:r>
            <a:r>
              <a:rPr lang="en-US" dirty="0" smtClean="0"/>
              <a:t> y </a:t>
            </a:r>
            <a:r>
              <a:rPr lang="en-US" dirty="0" err="1" smtClean="0"/>
              <a:t>wers</a:t>
            </a:r>
            <a:r>
              <a:rPr lang="en-US" dirty="0" smtClean="0"/>
              <a:t> </a:t>
            </a:r>
            <a:r>
              <a:rPr lang="en-US" dirty="0" err="1" smtClean="0"/>
              <a:t>hon</a:t>
            </a:r>
            <a:r>
              <a:rPr lang="en-US" dirty="0" smtClean="0"/>
              <a:t> </a:t>
            </a:r>
            <a:r>
              <a:rPr lang="en-US" dirty="0" err="1" smtClean="0"/>
              <a:t>rydym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mynd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ddysgu</a:t>
            </a:r>
            <a:r>
              <a:rPr lang="en-US" dirty="0" smtClean="0"/>
              <a:t> am Dylan Thomas </a:t>
            </a:r>
            <a:r>
              <a:rPr lang="en-US" dirty="0" err="1" smtClean="0"/>
              <a:t>a’i</a:t>
            </a:r>
            <a:r>
              <a:rPr lang="en-US" dirty="0" smtClean="0"/>
              <a:t> </a:t>
            </a:r>
            <a:r>
              <a:rPr lang="en-US" dirty="0" err="1" smtClean="0"/>
              <a:t>ddrama</a:t>
            </a:r>
            <a:r>
              <a:rPr lang="en-US" dirty="0" smtClean="0"/>
              <a:t> ‘Dan y </a:t>
            </a:r>
            <a:r>
              <a:rPr lang="en-US" dirty="0" err="1" smtClean="0"/>
              <a:t>Wenallt</a:t>
            </a:r>
            <a:r>
              <a:rPr lang="en-US" dirty="0" smtClean="0"/>
              <a:t>’.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Byddwn</a:t>
            </a:r>
            <a:r>
              <a:rPr lang="en-US" dirty="0" smtClean="0"/>
              <a:t> </a:t>
            </a:r>
            <a:r>
              <a:rPr lang="en-US" dirty="0" err="1" smtClean="0"/>
              <a:t>hefyd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cael</a:t>
            </a:r>
            <a:r>
              <a:rPr lang="en-US" dirty="0" smtClean="0"/>
              <a:t> </a:t>
            </a:r>
            <a:r>
              <a:rPr lang="en-US" dirty="0" err="1" smtClean="0"/>
              <a:t>cyfle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chwarae</a:t>
            </a:r>
            <a:r>
              <a:rPr lang="en-US" dirty="0" smtClean="0"/>
              <a:t> </a:t>
            </a:r>
            <a:r>
              <a:rPr lang="en-US" dirty="0" err="1" smtClean="0"/>
              <a:t>gyda</a:t>
            </a:r>
            <a:r>
              <a:rPr lang="en-US" dirty="0" smtClean="0"/>
              <a:t> </a:t>
            </a:r>
            <a:r>
              <a:rPr lang="en-US" dirty="0" err="1" smtClean="0"/>
              <a:t>chlymau</a:t>
            </a:r>
            <a:r>
              <a:rPr lang="en-US" dirty="0" smtClean="0"/>
              <a:t> </a:t>
            </a:r>
            <a:r>
              <a:rPr lang="en-US" dirty="0" err="1" smtClean="0"/>
              <a:t>tafod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76146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3668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Dylan Thomas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0947"/>
            <a:ext cx="8229600" cy="3752126"/>
          </a:xfrm>
        </p:spPr>
        <p:txBody>
          <a:bodyPr>
            <a:normAutofit fontScale="92500" lnSpcReduction="20000"/>
          </a:bodyPr>
          <a:lstStyle/>
          <a:p>
            <a:r>
              <a:rPr lang="en-US" dirty="0" err="1" smtClean="0"/>
              <a:t>Awdur</a:t>
            </a:r>
            <a:r>
              <a:rPr lang="en-US" dirty="0" smtClean="0"/>
              <a:t> </a:t>
            </a:r>
            <a:r>
              <a:rPr lang="en-US" dirty="0" err="1" smtClean="0"/>
              <a:t>oedd</a:t>
            </a:r>
            <a:r>
              <a:rPr lang="en-US" dirty="0" smtClean="0"/>
              <a:t> Dylan Thomas.</a:t>
            </a:r>
          </a:p>
          <a:p>
            <a:endParaRPr lang="en-US" dirty="0" smtClean="0"/>
          </a:p>
          <a:p>
            <a:r>
              <a:rPr lang="en-US" dirty="0" err="1" smtClean="0"/>
              <a:t>Roedd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ysgrifennu</a:t>
            </a:r>
            <a:r>
              <a:rPr lang="en-US" dirty="0" smtClean="0"/>
              <a:t> am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fywyd</a:t>
            </a:r>
            <a:r>
              <a:rPr lang="en-US" dirty="0" smtClean="0"/>
              <a:t>,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ffrindiau</a:t>
            </a:r>
            <a:r>
              <a:rPr lang="en-US" dirty="0" smtClean="0"/>
              <a:t> ac am </a:t>
            </a:r>
            <a:r>
              <a:rPr lang="en-US" dirty="0" err="1" smtClean="0"/>
              <a:t>Gymru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Mae </a:t>
            </a:r>
            <a:r>
              <a:rPr lang="en-US" dirty="0" err="1" smtClean="0"/>
              <a:t>rhai</a:t>
            </a:r>
            <a:r>
              <a:rPr lang="en-US" dirty="0" smtClean="0"/>
              <a:t> </a:t>
            </a:r>
            <a:r>
              <a:rPr lang="en-US" dirty="0" err="1" smtClean="0"/>
              <a:t>cerddi’n</a:t>
            </a:r>
            <a:r>
              <a:rPr lang="en-US" dirty="0" smtClean="0"/>
              <a:t> </a:t>
            </a:r>
            <a:r>
              <a:rPr lang="en-US" dirty="0" err="1" smtClean="0"/>
              <a:t>ddifrifol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rhai’n</a:t>
            </a:r>
            <a:r>
              <a:rPr lang="en-US" dirty="0" smtClean="0"/>
              <a:t> </a:t>
            </a:r>
            <a:r>
              <a:rPr lang="en-US" dirty="0" err="1" smtClean="0"/>
              <a:t>ddoniol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Ganwyd</a:t>
            </a:r>
            <a:r>
              <a:rPr lang="en-US" dirty="0" smtClean="0"/>
              <a:t> </a:t>
            </a:r>
            <a:r>
              <a:rPr lang="en-US" dirty="0" err="1" smtClean="0"/>
              <a:t>ef</a:t>
            </a:r>
            <a:r>
              <a:rPr lang="en-US" dirty="0" smtClean="0"/>
              <a:t> </a:t>
            </a:r>
            <a:r>
              <a:rPr lang="en-US" dirty="0" err="1" smtClean="0"/>
              <a:t>ym</a:t>
            </a:r>
            <a:r>
              <a:rPr lang="en-US" dirty="0" smtClean="0"/>
              <a:t> 1914 ac </a:t>
            </a:r>
            <a:r>
              <a:rPr lang="en-US" dirty="0" err="1" smtClean="0"/>
              <a:t>roedd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gartref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Abertawe</a:t>
            </a:r>
            <a:r>
              <a:rPr lang="en-US" dirty="0" smtClean="0"/>
              <a:t>, De </a:t>
            </a:r>
            <a:r>
              <a:rPr lang="en-US" dirty="0" err="1" smtClean="0"/>
              <a:t>Cymru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64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28060"/>
            <a:ext cx="8382000" cy="762000"/>
          </a:xfrm>
        </p:spPr>
        <p:txBody>
          <a:bodyPr/>
          <a:lstStyle/>
          <a:p>
            <a:r>
              <a:rPr lang="en-US" dirty="0" smtClean="0"/>
              <a:t>Dan y </a:t>
            </a:r>
            <a:r>
              <a:rPr lang="en-US" dirty="0" err="1" smtClean="0"/>
              <a:t>Wenallt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3466"/>
            <a:ext cx="8229600" cy="3799607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‘Dan y </a:t>
            </a:r>
            <a:r>
              <a:rPr lang="en-US" dirty="0" err="1" smtClean="0"/>
              <a:t>Wenallt</a:t>
            </a:r>
            <a:r>
              <a:rPr lang="en-US" dirty="0" smtClean="0"/>
              <a:t>’ </a:t>
            </a:r>
            <a:r>
              <a:rPr lang="en-US" dirty="0" err="1" smtClean="0"/>
              <a:t>yw</a:t>
            </a:r>
            <a:r>
              <a:rPr lang="en-US" dirty="0" smtClean="0"/>
              <a:t> </a:t>
            </a:r>
            <a:r>
              <a:rPr lang="en-US" dirty="0" err="1" smtClean="0"/>
              <a:t>gwaith</a:t>
            </a:r>
            <a:r>
              <a:rPr lang="en-US" dirty="0" smtClean="0"/>
              <a:t> </a:t>
            </a:r>
            <a:r>
              <a:rPr lang="en-US" dirty="0" err="1" smtClean="0"/>
              <a:t>enwocaf</a:t>
            </a:r>
            <a:r>
              <a:rPr lang="en-US" dirty="0" smtClean="0"/>
              <a:t> Dylan Thomas.</a:t>
            </a:r>
          </a:p>
          <a:p>
            <a:endParaRPr lang="en-US" dirty="0" smtClean="0"/>
          </a:p>
          <a:p>
            <a:r>
              <a:rPr lang="en-US" dirty="0" err="1" smtClean="0"/>
              <a:t>Disgrifiodd</a:t>
            </a:r>
            <a:r>
              <a:rPr lang="en-US" dirty="0" smtClean="0"/>
              <a:t> Dylan y </a:t>
            </a:r>
            <a:r>
              <a:rPr lang="en-US" dirty="0" err="1" smtClean="0"/>
              <a:t>ddrama</a:t>
            </a:r>
            <a:r>
              <a:rPr lang="en-US" dirty="0" smtClean="0"/>
              <a:t> </a:t>
            </a:r>
            <a:r>
              <a:rPr lang="en-US" dirty="0" err="1" smtClean="0"/>
              <a:t>fel</a:t>
            </a:r>
            <a:r>
              <a:rPr lang="en-US" dirty="0" smtClean="0"/>
              <a:t> </a:t>
            </a:r>
            <a:r>
              <a:rPr lang="en-US" dirty="0" err="1" smtClean="0"/>
              <a:t>cerdd</a:t>
            </a:r>
            <a:r>
              <a:rPr lang="en-US" dirty="0" smtClean="0"/>
              <a:t> </a:t>
            </a:r>
            <a:r>
              <a:rPr lang="en-US" dirty="0" err="1" smtClean="0"/>
              <a:t>ddramatig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Darlledwyd</a:t>
            </a:r>
            <a:r>
              <a:rPr lang="en-US" dirty="0" smtClean="0"/>
              <a:t> hi </a:t>
            </a:r>
            <a:r>
              <a:rPr lang="en-US" dirty="0" err="1" smtClean="0"/>
              <a:t>ar</a:t>
            </a:r>
            <a:r>
              <a:rPr lang="en-US" dirty="0" smtClean="0"/>
              <a:t> y radio </a:t>
            </a:r>
            <a:r>
              <a:rPr lang="en-US" dirty="0" err="1" smtClean="0"/>
              <a:t>fel</a:t>
            </a:r>
            <a:r>
              <a:rPr lang="en-US" dirty="0" smtClean="0"/>
              <a:t> drama.</a:t>
            </a:r>
          </a:p>
          <a:p>
            <a:endParaRPr lang="en-US" dirty="0" smtClean="0"/>
          </a:p>
          <a:p>
            <a:r>
              <a:rPr lang="en-US" dirty="0" err="1" smtClean="0"/>
              <a:t>Gwrandewch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agoriad</a:t>
            </a:r>
            <a:r>
              <a:rPr lang="en-US" dirty="0" smtClean="0"/>
              <a:t> ‘Dan y </a:t>
            </a:r>
            <a:r>
              <a:rPr lang="en-US" dirty="0" err="1" smtClean="0"/>
              <a:t>Wenallt</a:t>
            </a:r>
            <a:r>
              <a:rPr lang="en-US" dirty="0" smtClean="0"/>
              <a:t>’.</a:t>
            </a:r>
          </a:p>
          <a:p>
            <a:endParaRPr lang="en-US" dirty="0" smtClean="0"/>
          </a:p>
          <a:p>
            <a:r>
              <a:rPr lang="en-US" dirty="0" err="1" smtClean="0"/>
              <a:t>Peidiwch</a:t>
            </a:r>
            <a:r>
              <a:rPr lang="en-US" dirty="0" smtClean="0"/>
              <a:t> â </a:t>
            </a:r>
            <a:r>
              <a:rPr lang="en-US" dirty="0" err="1" smtClean="0"/>
              <a:t>phoeni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nad</a:t>
            </a:r>
            <a:r>
              <a:rPr lang="en-US" dirty="0" smtClean="0"/>
              <a:t> </a:t>
            </a:r>
            <a:r>
              <a:rPr lang="en-US" dirty="0" err="1" smtClean="0"/>
              <a:t>ydych</a:t>
            </a:r>
            <a:r>
              <a:rPr lang="en-US" dirty="0" smtClean="0"/>
              <a:t> </a:t>
            </a:r>
            <a:r>
              <a:rPr lang="en-US" dirty="0" err="1" smtClean="0"/>
              <a:t>chi’n</a:t>
            </a:r>
            <a:r>
              <a:rPr lang="en-US" dirty="0" smtClean="0"/>
              <a:t> </a:t>
            </a:r>
            <a:r>
              <a:rPr lang="en-US" dirty="0" err="1" smtClean="0"/>
              <a:t>deall</a:t>
            </a:r>
            <a:r>
              <a:rPr lang="en-US" dirty="0" smtClean="0"/>
              <a:t> </a:t>
            </a:r>
            <a:r>
              <a:rPr lang="en-US" dirty="0" err="1" smtClean="0"/>
              <a:t>pob</a:t>
            </a:r>
            <a:r>
              <a:rPr lang="en-US" dirty="0" smtClean="0"/>
              <a:t> </a:t>
            </a:r>
            <a:r>
              <a:rPr lang="en-US" dirty="0" err="1" smtClean="0"/>
              <a:t>gair</a:t>
            </a:r>
            <a:r>
              <a:rPr lang="en-US" dirty="0" smtClean="0"/>
              <a:t> – </a:t>
            </a:r>
            <a:r>
              <a:rPr lang="en-US" dirty="0" err="1" smtClean="0"/>
              <a:t>gwrandewch</a:t>
            </a:r>
            <a:r>
              <a:rPr lang="en-US" dirty="0" smtClean="0"/>
              <a:t>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sain</a:t>
            </a:r>
            <a:r>
              <a:rPr lang="en-US" dirty="0" smtClean="0"/>
              <a:t> y </a:t>
            </a:r>
            <a:r>
              <a:rPr lang="en-US" dirty="0" err="1" smtClean="0"/>
              <a:t>geiriau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4233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21230"/>
            <a:ext cx="8382000" cy="762000"/>
          </a:xfrm>
        </p:spPr>
        <p:txBody>
          <a:bodyPr/>
          <a:lstStyle/>
          <a:p>
            <a:r>
              <a:rPr lang="en-US" dirty="0" smtClean="0"/>
              <a:t>Dan y </a:t>
            </a:r>
            <a:r>
              <a:rPr lang="en-US" dirty="0" err="1" smtClean="0"/>
              <a:t>Wenallt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980" y="1864410"/>
            <a:ext cx="8229600" cy="4297363"/>
          </a:xfrm>
        </p:spPr>
        <p:txBody>
          <a:bodyPr/>
          <a:lstStyle/>
          <a:p>
            <a:r>
              <a:rPr lang="cy-GB" dirty="0" smtClean="0"/>
              <a:t>Oeddech </a:t>
            </a:r>
            <a:r>
              <a:rPr lang="cy-GB" dirty="0" err="1" smtClean="0"/>
              <a:t>chi’n</a:t>
            </a:r>
            <a:r>
              <a:rPr lang="cy-GB" dirty="0" smtClean="0"/>
              <a:t> meddwl ei bod </a:t>
            </a:r>
            <a:r>
              <a:rPr lang="cy-GB" dirty="0" err="1" smtClean="0"/>
              <a:t>hi’n</a:t>
            </a:r>
            <a:r>
              <a:rPr lang="cy-GB" dirty="0" smtClean="0"/>
              <a:t> swnio fel cerdd neu fel drama? Pam?</a:t>
            </a:r>
          </a:p>
          <a:p>
            <a:endParaRPr lang="cy-GB" dirty="0" smtClean="0"/>
          </a:p>
          <a:p>
            <a:r>
              <a:rPr lang="cy-GB" dirty="0" smtClean="0"/>
              <a:t>Mae Dylan Thomas yn disgrifio pentref – faint o’r gloch yw hi yn y pentref? </a:t>
            </a:r>
          </a:p>
          <a:p>
            <a:endParaRPr lang="cy-GB" dirty="0" smtClean="0"/>
          </a:p>
          <a:p>
            <a:r>
              <a:rPr lang="cy-GB" dirty="0" smtClean="0"/>
              <a:t>Roedd Dylan Thomas yn hoffi chwarae â geiriau. Glywsoch chi eiriau a oedd yn odli yn y darn? Beth oedden nhw?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8607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56840"/>
            <a:ext cx="8382000" cy="762000"/>
          </a:xfrm>
        </p:spPr>
        <p:txBody>
          <a:bodyPr/>
          <a:lstStyle/>
          <a:p>
            <a:r>
              <a:rPr lang="en-US" dirty="0" err="1" smtClean="0"/>
              <a:t>Sain</a:t>
            </a:r>
            <a:r>
              <a:rPr lang="en-US" dirty="0" smtClean="0"/>
              <a:t> </a:t>
            </a:r>
            <a:r>
              <a:rPr lang="en-US" dirty="0" err="1" smtClean="0"/>
              <a:t>geiriau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4980"/>
            <a:ext cx="8229600" cy="4297363"/>
          </a:xfrm>
        </p:spPr>
        <p:txBody>
          <a:bodyPr/>
          <a:lstStyle/>
          <a:p>
            <a:r>
              <a:rPr lang="en-US" dirty="0" err="1" smtClean="0"/>
              <a:t>Roedd</a:t>
            </a:r>
            <a:r>
              <a:rPr lang="en-US" dirty="0" smtClean="0"/>
              <a:t> </a:t>
            </a:r>
            <a:r>
              <a:rPr lang="en-US" dirty="0" err="1" smtClean="0"/>
              <a:t>sain</a:t>
            </a:r>
            <a:r>
              <a:rPr lang="en-US" dirty="0" smtClean="0"/>
              <a:t> </a:t>
            </a:r>
            <a:r>
              <a:rPr lang="en-US" dirty="0" err="1" smtClean="0"/>
              <a:t>geiriau’n</a:t>
            </a:r>
            <a:r>
              <a:rPr lang="en-US" dirty="0" smtClean="0"/>
              <a:t> </a:t>
            </a:r>
            <a:r>
              <a:rPr lang="en-US" dirty="0" err="1" smtClean="0"/>
              <a:t>bwysig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Dylan Thomas.</a:t>
            </a:r>
          </a:p>
          <a:p>
            <a:endParaRPr lang="en-US" dirty="0" smtClean="0"/>
          </a:p>
          <a:p>
            <a:r>
              <a:rPr lang="en-US" dirty="0" err="1" smtClean="0"/>
              <a:t>Dywedwch</a:t>
            </a:r>
            <a:r>
              <a:rPr lang="en-US" dirty="0" smtClean="0"/>
              <a:t>: “</a:t>
            </a:r>
            <a:r>
              <a:rPr lang="en-US" dirty="0" err="1"/>
              <a:t>bechgynnach</a:t>
            </a:r>
            <a:r>
              <a:rPr lang="en-US" dirty="0"/>
              <a:t> </a:t>
            </a:r>
            <a:r>
              <a:rPr lang="en-US" dirty="0" err="1"/>
              <a:t>yn</a:t>
            </a:r>
            <a:r>
              <a:rPr lang="en-US" dirty="0"/>
              <a:t> </a:t>
            </a:r>
            <a:r>
              <a:rPr lang="en-US" dirty="0" err="1"/>
              <a:t>breuddwydio'n</a:t>
            </a:r>
            <a:r>
              <a:rPr lang="en-US" dirty="0"/>
              <a:t> </a:t>
            </a:r>
            <a:r>
              <a:rPr lang="en-US" dirty="0" err="1" smtClean="0"/>
              <a:t>gellweirus</a:t>
            </a:r>
            <a:r>
              <a:rPr lang="en-US" dirty="0" smtClean="0"/>
              <a:t>”</a:t>
            </a:r>
          </a:p>
          <a:p>
            <a:endParaRPr lang="en-US" dirty="0" smtClean="0"/>
          </a:p>
          <a:p>
            <a:r>
              <a:rPr lang="en-US" dirty="0" err="1" smtClean="0"/>
              <a:t>Ydych</a:t>
            </a:r>
            <a:r>
              <a:rPr lang="en-US" dirty="0" smtClean="0"/>
              <a:t> </a:t>
            </a:r>
            <a:r>
              <a:rPr lang="en-US" dirty="0" err="1" smtClean="0"/>
              <a:t>chi’n</a:t>
            </a:r>
            <a:r>
              <a:rPr lang="en-US" dirty="0" smtClean="0"/>
              <a:t> </a:t>
            </a:r>
            <a:r>
              <a:rPr lang="en-US" dirty="0" err="1" smtClean="0"/>
              <a:t>gallu</a:t>
            </a:r>
            <a:r>
              <a:rPr lang="en-US" dirty="0" smtClean="0"/>
              <a:t> </a:t>
            </a:r>
            <a:r>
              <a:rPr lang="en-US" dirty="0" err="1" smtClean="0"/>
              <a:t>ei</a:t>
            </a:r>
            <a:r>
              <a:rPr lang="en-US" dirty="0" smtClean="0"/>
              <a:t> </a:t>
            </a:r>
            <a:r>
              <a:rPr lang="en-US" dirty="0" err="1" smtClean="0"/>
              <a:t>ddweud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gyflym</a:t>
            </a:r>
            <a:r>
              <a:rPr lang="en-US" dirty="0" smtClean="0"/>
              <a:t>?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2888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0370" y="1044970"/>
            <a:ext cx="8382000" cy="762000"/>
          </a:xfrm>
        </p:spPr>
        <p:txBody>
          <a:bodyPr/>
          <a:lstStyle/>
          <a:p>
            <a:r>
              <a:rPr lang="en-US" dirty="0" err="1" smtClean="0"/>
              <a:t>Clymau</a:t>
            </a:r>
            <a:r>
              <a:rPr lang="en-US" dirty="0" smtClean="0"/>
              <a:t> </a:t>
            </a:r>
            <a:r>
              <a:rPr lang="en-US" dirty="0" err="1" smtClean="0"/>
              <a:t>tafod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499" y="1900020"/>
            <a:ext cx="8468697" cy="4297363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Rydym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galw</a:t>
            </a:r>
            <a:r>
              <a:rPr lang="en-US" dirty="0" smtClean="0"/>
              <a:t> </a:t>
            </a:r>
            <a:r>
              <a:rPr lang="en-US" dirty="0" err="1" smtClean="0"/>
              <a:t>geiriau</a:t>
            </a:r>
            <a:r>
              <a:rPr lang="en-US" dirty="0" smtClean="0"/>
              <a:t> </a:t>
            </a:r>
            <a:r>
              <a:rPr lang="en-US" dirty="0" err="1" smtClean="0"/>
              <a:t>sy’n</a:t>
            </a:r>
            <a:r>
              <a:rPr lang="en-US" dirty="0" smtClean="0"/>
              <a:t> </a:t>
            </a:r>
            <a:r>
              <a:rPr lang="en-US" dirty="0" err="1" smtClean="0"/>
              <a:t>anodd</a:t>
            </a:r>
            <a:r>
              <a:rPr lang="en-US" dirty="0" smtClean="0"/>
              <a:t> </a:t>
            </a:r>
            <a:r>
              <a:rPr lang="en-US" dirty="0" err="1" smtClean="0"/>
              <a:t>eu</a:t>
            </a:r>
            <a:r>
              <a:rPr lang="en-US" dirty="0" smtClean="0"/>
              <a:t> </a:t>
            </a:r>
            <a:r>
              <a:rPr lang="en-US" dirty="0" err="1" smtClean="0"/>
              <a:t>dweud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b="1" dirty="0" err="1" smtClean="0"/>
              <a:t>glymau</a:t>
            </a:r>
            <a:r>
              <a:rPr lang="en-US" b="1" dirty="0" smtClean="0"/>
              <a:t> </a:t>
            </a:r>
            <a:r>
              <a:rPr lang="en-US" b="1" dirty="0" err="1" smtClean="0"/>
              <a:t>tafod</a:t>
            </a:r>
            <a:endParaRPr lang="en-US" b="1" dirty="0" smtClean="0"/>
          </a:p>
          <a:p>
            <a:r>
              <a:rPr lang="en-US" dirty="0" err="1" smtClean="0"/>
              <a:t>Allwch</a:t>
            </a:r>
            <a:r>
              <a:rPr lang="en-US" dirty="0" smtClean="0"/>
              <a:t> chi </a:t>
            </a:r>
            <a:r>
              <a:rPr lang="en-US" dirty="0" err="1" smtClean="0"/>
              <a:t>ddweud</a:t>
            </a:r>
            <a:r>
              <a:rPr lang="en-US" dirty="0" smtClean="0"/>
              <a:t> y </a:t>
            </a:r>
            <a:r>
              <a:rPr lang="en-US" dirty="0" err="1" smtClean="0"/>
              <a:t>rhain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/>
              <a:t>Oer</a:t>
            </a:r>
            <a:r>
              <a:rPr lang="en-US" dirty="0"/>
              <a:t> </a:t>
            </a:r>
            <a:r>
              <a:rPr lang="en-US" dirty="0" err="1"/>
              <a:t>yw</a:t>
            </a:r>
            <a:r>
              <a:rPr lang="en-US" dirty="0"/>
              <a:t> </a:t>
            </a:r>
            <a:r>
              <a:rPr lang="en-US" dirty="0" err="1"/>
              <a:t>eira</a:t>
            </a:r>
            <a:r>
              <a:rPr lang="en-US" dirty="0"/>
              <a:t> </a:t>
            </a:r>
            <a:r>
              <a:rPr lang="en-US" dirty="0" err="1"/>
              <a:t>ar</a:t>
            </a:r>
            <a:r>
              <a:rPr lang="en-US" dirty="0"/>
              <a:t> </a:t>
            </a:r>
            <a:r>
              <a:rPr lang="en-US" dirty="0" err="1" smtClean="0"/>
              <a:t>Eryri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 smtClean="0"/>
              <a:t>Llongyfarchiadau</a:t>
            </a:r>
            <a:r>
              <a:rPr lang="en-US" dirty="0" smtClean="0"/>
              <a:t>, </a:t>
            </a:r>
            <a:r>
              <a:rPr lang="en-US" dirty="0" err="1" smtClean="0"/>
              <a:t>llanciau</a:t>
            </a:r>
            <a:r>
              <a:rPr lang="en-US" dirty="0" smtClean="0"/>
              <a:t> </a:t>
            </a:r>
            <a:r>
              <a:rPr lang="en-US" dirty="0" err="1" smtClean="0"/>
              <a:t>Llanelli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/>
              <a:t>Barf </a:t>
            </a:r>
            <a:r>
              <a:rPr lang="en-US" dirty="0" err="1"/>
              <a:t>gafr</a:t>
            </a:r>
            <a:r>
              <a:rPr lang="en-US" dirty="0"/>
              <a:t>, barf </a:t>
            </a:r>
            <a:r>
              <a:rPr lang="en-US" dirty="0" err="1" smtClean="0"/>
              <a:t>gafr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err="1"/>
              <a:t>Rowliodd</a:t>
            </a:r>
            <a:r>
              <a:rPr lang="en-US" dirty="0"/>
              <a:t> </a:t>
            </a:r>
            <a:r>
              <a:rPr lang="en-US" dirty="0" err="1"/>
              <a:t>Lowri</a:t>
            </a:r>
            <a:r>
              <a:rPr lang="en-US" dirty="0"/>
              <a:t> </a:t>
            </a:r>
            <a:r>
              <a:rPr lang="en-US" dirty="0" err="1"/>
              <a:t>lawr</a:t>
            </a:r>
            <a:r>
              <a:rPr lang="en-US" dirty="0"/>
              <a:t> y </a:t>
            </a:r>
            <a:r>
              <a:rPr lang="en-US" dirty="0" err="1" smtClean="0"/>
              <a:t>lôn</a:t>
            </a:r>
            <a:r>
              <a:rPr lang="en-US" dirty="0" smtClean="0"/>
              <a:t>. </a:t>
            </a:r>
            <a:endParaRPr lang="en-US" dirty="0"/>
          </a:p>
          <a:p>
            <a:pPr lvl="1"/>
            <a:r>
              <a:rPr lang="en-US" dirty="0" err="1" smtClean="0"/>
              <a:t>Wel</a:t>
            </a:r>
            <a:r>
              <a:rPr lang="en-US" dirty="0" smtClean="0"/>
              <a:t>, </a:t>
            </a:r>
            <a:r>
              <a:rPr lang="en-US" dirty="0" err="1"/>
              <a:t>wedodd</a:t>
            </a:r>
            <a:r>
              <a:rPr lang="en-US" dirty="0"/>
              <a:t> </a:t>
            </a:r>
            <a:r>
              <a:rPr lang="en-US" dirty="0" err="1"/>
              <a:t>Wil</a:t>
            </a:r>
            <a:r>
              <a:rPr lang="en-US" dirty="0"/>
              <a:t> </a:t>
            </a:r>
            <a:r>
              <a:rPr lang="en-US" dirty="0" err="1"/>
              <a:t>wrth</a:t>
            </a:r>
            <a:r>
              <a:rPr lang="en-US" dirty="0"/>
              <a:t> y </a:t>
            </a:r>
            <a:r>
              <a:rPr lang="en-US" dirty="0" err="1"/>
              <a:t>wal</a:t>
            </a:r>
            <a:r>
              <a:rPr lang="en-US" dirty="0"/>
              <a:t>, </a:t>
            </a:r>
            <a:r>
              <a:rPr lang="en-US" dirty="0" err="1"/>
              <a:t>ond</a:t>
            </a:r>
            <a:r>
              <a:rPr lang="en-US" dirty="0"/>
              <a:t> </a:t>
            </a:r>
            <a:r>
              <a:rPr lang="en-US" dirty="0" err="1"/>
              <a:t>wedodd</a:t>
            </a:r>
            <a:r>
              <a:rPr lang="en-US" dirty="0"/>
              <a:t> y </a:t>
            </a:r>
            <a:r>
              <a:rPr lang="en-US" dirty="0" err="1"/>
              <a:t>wal</a:t>
            </a:r>
            <a:r>
              <a:rPr lang="en-US" dirty="0"/>
              <a:t> </a:t>
            </a:r>
            <a:r>
              <a:rPr lang="en-US" dirty="0" err="1"/>
              <a:t>ddim</a:t>
            </a:r>
            <a:r>
              <a:rPr lang="en-US" dirty="0"/>
              <a:t> </a:t>
            </a:r>
            <a:r>
              <a:rPr lang="en-US" dirty="0" err="1"/>
              <a:t>byd</a:t>
            </a:r>
            <a:r>
              <a:rPr lang="en-US" dirty="0"/>
              <a:t> </a:t>
            </a:r>
            <a:r>
              <a:rPr lang="en-US" dirty="0" err="1"/>
              <a:t>wrth</a:t>
            </a:r>
            <a:r>
              <a:rPr lang="en-US" dirty="0"/>
              <a:t> </a:t>
            </a:r>
            <a:r>
              <a:rPr lang="en-US" dirty="0" err="1" smtClean="0"/>
              <a:t>Wil</a:t>
            </a:r>
            <a:r>
              <a:rPr lang="en-US" dirty="0" smtClean="0"/>
              <a:t>.</a:t>
            </a:r>
          </a:p>
          <a:p>
            <a:pPr lvl="1"/>
            <a:r>
              <a:rPr lang="en-US" sz="2400" dirty="0" err="1" smtClean="0"/>
              <a:t>Llanfairpwllgwyngyllgogerychwyrndrobwllllantysiliogogogoch</a:t>
            </a:r>
            <a:endParaRPr lang="en-US" sz="2400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8380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04320"/>
            <a:ext cx="8382000" cy="762000"/>
          </a:xfrm>
        </p:spPr>
        <p:txBody>
          <a:bodyPr/>
          <a:lstStyle/>
          <a:p>
            <a:r>
              <a:rPr lang="en-US" dirty="0" err="1" smtClean="0"/>
              <a:t>Clymau</a:t>
            </a:r>
            <a:r>
              <a:rPr lang="en-US" dirty="0" smtClean="0"/>
              <a:t> </a:t>
            </a:r>
            <a:r>
              <a:rPr lang="en-US" dirty="0" err="1" smtClean="0"/>
              <a:t>tafod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9940"/>
            <a:ext cx="8229600" cy="4297363"/>
          </a:xfrm>
        </p:spPr>
        <p:txBody>
          <a:bodyPr/>
          <a:lstStyle/>
          <a:p>
            <a:r>
              <a:rPr lang="en-US" dirty="0" smtClean="0"/>
              <a:t>Mae </a:t>
            </a:r>
            <a:r>
              <a:rPr lang="en-US" dirty="0" err="1" smtClean="0"/>
              <a:t>nifer</a:t>
            </a:r>
            <a:r>
              <a:rPr lang="en-US" dirty="0" smtClean="0"/>
              <a:t> o </a:t>
            </a:r>
            <a:r>
              <a:rPr lang="en-US" dirty="0" err="1" smtClean="0"/>
              <a:t>glymau</a:t>
            </a:r>
            <a:r>
              <a:rPr lang="en-US" dirty="0" smtClean="0"/>
              <a:t> </a:t>
            </a:r>
            <a:r>
              <a:rPr lang="en-US" dirty="0" err="1" smtClean="0"/>
              <a:t>tafod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dechrau</a:t>
            </a:r>
            <a:r>
              <a:rPr lang="en-US" dirty="0" smtClean="0"/>
              <a:t> </a:t>
            </a:r>
            <a:r>
              <a:rPr lang="en-US" dirty="0" err="1" smtClean="0"/>
              <a:t>gyda’r</a:t>
            </a:r>
            <a:r>
              <a:rPr lang="en-US" dirty="0" smtClean="0"/>
              <a:t> un </a:t>
            </a:r>
            <a:r>
              <a:rPr lang="en-US" dirty="0" err="1" smtClean="0"/>
              <a:t>llythyren</a:t>
            </a:r>
            <a:r>
              <a:rPr lang="en-US" dirty="0" smtClean="0"/>
              <a:t>. </a:t>
            </a:r>
            <a:r>
              <a:rPr lang="en-US" dirty="0" err="1" smtClean="0"/>
              <a:t>Rydym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galw</a:t>
            </a:r>
            <a:r>
              <a:rPr lang="en-US" dirty="0" smtClean="0"/>
              <a:t> </a:t>
            </a:r>
            <a:r>
              <a:rPr lang="en-US" dirty="0" err="1" smtClean="0"/>
              <a:t>hyn</a:t>
            </a:r>
            <a:r>
              <a:rPr lang="en-US" dirty="0" smtClean="0"/>
              <a:t> </a:t>
            </a:r>
            <a:r>
              <a:rPr lang="en-US" dirty="0" err="1" smtClean="0"/>
              <a:t>yn</a:t>
            </a:r>
            <a:r>
              <a:rPr lang="en-US" dirty="0" smtClean="0"/>
              <a:t> </a:t>
            </a:r>
            <a:r>
              <a:rPr lang="en-US" dirty="0" err="1" smtClean="0"/>
              <a:t>gyflythreniad</a:t>
            </a:r>
            <a:r>
              <a:rPr lang="en-US" dirty="0" smtClean="0"/>
              <a:t> </a:t>
            </a:r>
            <a:r>
              <a:rPr lang="en-US" dirty="0" err="1" smtClean="0"/>
              <a:t>neu’n</a:t>
            </a:r>
            <a:r>
              <a:rPr lang="en-US" dirty="0" smtClean="0"/>
              <a:t> </a:t>
            </a:r>
            <a:r>
              <a:rPr lang="en-US" dirty="0" err="1" smtClean="0"/>
              <a:t>gyflythrennu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Allwch</a:t>
            </a:r>
            <a:r>
              <a:rPr lang="en-US" dirty="0" smtClean="0"/>
              <a:t> chi </a:t>
            </a:r>
            <a:r>
              <a:rPr lang="en-US" dirty="0" err="1" smtClean="0"/>
              <a:t>feddwl</a:t>
            </a:r>
            <a:r>
              <a:rPr lang="en-US" dirty="0" smtClean="0"/>
              <a:t> am </a:t>
            </a:r>
            <a:r>
              <a:rPr lang="en-US" dirty="0" err="1" smtClean="0"/>
              <a:t>rhai</a:t>
            </a:r>
            <a:r>
              <a:rPr lang="en-US" dirty="0" smtClean="0"/>
              <a:t> </a:t>
            </a:r>
            <a:r>
              <a:rPr lang="en-US" dirty="0" err="1" smtClean="0"/>
              <a:t>cyflythreniadau</a:t>
            </a:r>
            <a:r>
              <a:rPr lang="en-US" dirty="0" smtClean="0"/>
              <a:t>?</a:t>
            </a:r>
          </a:p>
          <a:p>
            <a:pPr lvl="1"/>
            <a:r>
              <a:rPr lang="en-US" dirty="0" err="1" smtClean="0"/>
              <a:t>E.e</a:t>
            </a:r>
            <a:r>
              <a:rPr lang="en-US" dirty="0" smtClean="0"/>
              <a:t>. </a:t>
            </a:r>
            <a:r>
              <a:rPr lang="en-US" dirty="0" err="1" smtClean="0"/>
              <a:t>gwair</a:t>
            </a:r>
            <a:r>
              <a:rPr lang="en-US" dirty="0" smtClean="0"/>
              <a:t> </a:t>
            </a:r>
            <a:r>
              <a:rPr lang="en-US" dirty="0" err="1" smtClean="0"/>
              <a:t>gwyrdd</a:t>
            </a:r>
            <a:r>
              <a:rPr lang="en-US" dirty="0" smtClean="0"/>
              <a:t> Gareth</a:t>
            </a:r>
          </a:p>
        </p:txBody>
      </p:sp>
    </p:spTree>
    <p:extLst>
      <p:ext uri="{BB962C8B-B14F-4D97-AF65-F5344CB8AC3E}">
        <p14:creationId xmlns:p14="http://schemas.microsoft.com/office/powerpoint/2010/main" val="853544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3670"/>
            <a:ext cx="8382000" cy="762000"/>
          </a:xfrm>
        </p:spPr>
        <p:txBody>
          <a:bodyPr/>
          <a:lstStyle/>
          <a:p>
            <a:r>
              <a:rPr lang="en-US" dirty="0" err="1" smtClean="0"/>
              <a:t>Clymau</a:t>
            </a:r>
            <a:r>
              <a:rPr lang="en-US" dirty="0" smtClean="0"/>
              <a:t> </a:t>
            </a:r>
            <a:r>
              <a:rPr lang="en-US" dirty="0" err="1" smtClean="0"/>
              <a:t>tafod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9290"/>
            <a:ext cx="8229600" cy="4297363"/>
          </a:xfrm>
        </p:spPr>
        <p:txBody>
          <a:bodyPr/>
          <a:lstStyle/>
          <a:p>
            <a:r>
              <a:rPr lang="en-US" dirty="0" err="1" smtClean="0"/>
              <a:t>Ewch</a:t>
            </a:r>
            <a:r>
              <a:rPr lang="en-US" dirty="0" smtClean="0"/>
              <a:t> </a:t>
            </a:r>
            <a:r>
              <a:rPr lang="en-US" dirty="0" err="1" smtClean="0"/>
              <a:t>ati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greu</a:t>
            </a:r>
            <a:r>
              <a:rPr lang="en-US" dirty="0" smtClean="0"/>
              <a:t> </a:t>
            </a:r>
            <a:r>
              <a:rPr lang="en-US" dirty="0" err="1" smtClean="0"/>
              <a:t>eich</a:t>
            </a:r>
            <a:r>
              <a:rPr lang="en-US" dirty="0" smtClean="0"/>
              <a:t> </a:t>
            </a:r>
            <a:r>
              <a:rPr lang="en-US" dirty="0" err="1" smtClean="0"/>
              <a:t>clymau</a:t>
            </a:r>
            <a:r>
              <a:rPr lang="en-US" dirty="0" smtClean="0"/>
              <a:t> </a:t>
            </a:r>
            <a:r>
              <a:rPr lang="en-US" dirty="0" err="1" smtClean="0"/>
              <a:t>tafod</a:t>
            </a:r>
            <a:r>
              <a:rPr lang="en-US" dirty="0" smtClean="0"/>
              <a:t> </a:t>
            </a:r>
            <a:r>
              <a:rPr lang="en-US" dirty="0" err="1" smtClean="0"/>
              <a:t>eich</a:t>
            </a:r>
            <a:r>
              <a:rPr lang="en-US" dirty="0" smtClean="0"/>
              <a:t> </a:t>
            </a:r>
            <a:r>
              <a:rPr lang="en-US" dirty="0" err="1" smtClean="0"/>
              <a:t>hunain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Wedi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chi </a:t>
            </a:r>
            <a:r>
              <a:rPr lang="en-US" dirty="0" err="1" smtClean="0"/>
              <a:t>orffen</a:t>
            </a:r>
            <a:r>
              <a:rPr lang="en-US" dirty="0" smtClean="0"/>
              <a:t>, </a:t>
            </a:r>
            <a:r>
              <a:rPr lang="en-US" dirty="0" err="1" smtClean="0"/>
              <a:t>ceisiwch</a:t>
            </a:r>
            <a:r>
              <a:rPr lang="en-US" dirty="0" smtClean="0"/>
              <a:t> </a:t>
            </a:r>
            <a:r>
              <a:rPr lang="en-US" dirty="0" err="1" smtClean="0"/>
              <a:t>ddweud</a:t>
            </a:r>
            <a:r>
              <a:rPr lang="en-US" dirty="0" smtClean="0"/>
              <a:t> </a:t>
            </a:r>
            <a:r>
              <a:rPr lang="en-US" dirty="0" err="1" smtClean="0"/>
              <a:t>clymau</a:t>
            </a:r>
            <a:r>
              <a:rPr lang="en-US" dirty="0" smtClean="0"/>
              <a:t> </a:t>
            </a:r>
            <a:r>
              <a:rPr lang="en-US" dirty="0" err="1" smtClean="0"/>
              <a:t>tafod</a:t>
            </a:r>
            <a:r>
              <a:rPr lang="en-US" dirty="0" smtClean="0"/>
              <a:t> </a:t>
            </a:r>
            <a:r>
              <a:rPr lang="en-US" dirty="0" err="1" smtClean="0"/>
              <a:t>eich</a:t>
            </a:r>
            <a:r>
              <a:rPr lang="en-US" dirty="0" smtClean="0"/>
              <a:t> </a:t>
            </a:r>
            <a:r>
              <a:rPr lang="en-US" dirty="0" err="1" smtClean="0"/>
              <a:t>gilydd</a:t>
            </a:r>
            <a:r>
              <a:rPr lang="en-US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48806765"/>
      </p:ext>
    </p:extLst>
  </p:cSld>
  <p:clrMapOvr>
    <a:masterClrMapping/>
  </p:clrMapOvr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113</TotalTime>
  <Words>334</Words>
  <Application>Microsoft Macintosh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DYLANTEST</vt:lpstr>
      <vt:lpstr>Dan y Wenallt</vt:lpstr>
      <vt:lpstr>Dylan Thomas </vt:lpstr>
      <vt:lpstr>Dan y Wenallt</vt:lpstr>
      <vt:lpstr>Dan y Wenallt </vt:lpstr>
      <vt:lpstr>Sain geiriau</vt:lpstr>
      <vt:lpstr>Clymau tafod</vt:lpstr>
      <vt:lpstr>Clymau tafod  </vt:lpstr>
      <vt:lpstr>Clymau tafod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 Milk Wood  </dc:title>
  <dc:creator>Aled Richards</dc:creator>
  <cp:lastModifiedBy>Matt Barry</cp:lastModifiedBy>
  <cp:revision>12</cp:revision>
  <dcterms:created xsi:type="dcterms:W3CDTF">2014-01-16T11:13:42Z</dcterms:created>
  <dcterms:modified xsi:type="dcterms:W3CDTF">2014-07-09T15:32:03Z</dcterms:modified>
</cp:coreProperties>
</file>